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2"/>
  </p:notesMasterIdLst>
  <p:sldIdLst>
    <p:sldId id="256" r:id="rId5"/>
    <p:sldId id="257" r:id="rId6"/>
    <p:sldId id="260" r:id="rId7"/>
    <p:sldId id="261" r:id="rId8"/>
    <p:sldId id="262" r:id="rId9"/>
    <p:sldId id="311" r:id="rId10"/>
    <p:sldId id="263" r:id="rId11"/>
    <p:sldId id="294" r:id="rId12"/>
    <p:sldId id="293" r:id="rId13"/>
    <p:sldId id="288" r:id="rId14"/>
    <p:sldId id="289" r:id="rId15"/>
    <p:sldId id="290" r:id="rId16"/>
    <p:sldId id="291" r:id="rId17"/>
    <p:sldId id="264" r:id="rId18"/>
    <p:sldId id="295" r:id="rId19"/>
    <p:sldId id="296" r:id="rId20"/>
    <p:sldId id="266" r:id="rId21"/>
    <p:sldId id="267" r:id="rId22"/>
    <p:sldId id="310" r:id="rId23"/>
    <p:sldId id="268" r:id="rId24"/>
    <p:sldId id="270" r:id="rId25"/>
    <p:sldId id="273" r:id="rId26"/>
    <p:sldId id="298" r:id="rId27"/>
    <p:sldId id="299" r:id="rId28"/>
    <p:sldId id="312" r:id="rId29"/>
    <p:sldId id="302" r:id="rId30"/>
    <p:sldId id="303" r:id="rId31"/>
    <p:sldId id="279" r:id="rId32"/>
    <p:sldId id="306" r:id="rId33"/>
    <p:sldId id="307" r:id="rId34"/>
    <p:sldId id="280" r:id="rId35"/>
    <p:sldId id="276" r:id="rId36"/>
    <p:sldId id="278" r:id="rId37"/>
    <p:sldId id="305" r:id="rId38"/>
    <p:sldId id="308" r:id="rId39"/>
    <p:sldId id="304" r:id="rId40"/>
    <p:sldId id="309" r:id="rId41"/>
  </p:sldIdLst>
  <p:sldSz cx="12192000" cy="6858000"/>
  <p:notesSz cx="6858000" cy="9144000"/>
  <p:embeddedFontLst>
    <p:embeddedFont>
      <p:font typeface="Bradley Hand ITC" panose="03070402050302030203" pitchFamily="66" charset="0"/>
      <p:regular r:id="rId43"/>
    </p:embeddedFont>
    <p:embeddedFont>
      <p:font typeface="Calibri" panose="020F0502020204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jPXoR1IA+EGy4kJnQVU/1jrSd+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ie Collins Young" userId="62a5130c-d456-47b2-91bc-e63b65f9b7d2" providerId="ADAL" clId="{F7F6A46C-3097-472D-9102-BFC7ED856679}"/>
    <pc:docChg chg="undo custSel addSld delSld modSld sldOrd">
      <pc:chgData name="Barbie Collins Young" userId="62a5130c-d456-47b2-91bc-e63b65f9b7d2" providerId="ADAL" clId="{F7F6A46C-3097-472D-9102-BFC7ED856679}" dt="2022-11-07T04:18:01.036" v="3569" actId="20577"/>
      <pc:docMkLst>
        <pc:docMk/>
      </pc:docMkLst>
      <pc:sldChg chg="del">
        <pc:chgData name="Barbie Collins Young" userId="62a5130c-d456-47b2-91bc-e63b65f9b7d2" providerId="ADAL" clId="{F7F6A46C-3097-472D-9102-BFC7ED856679}" dt="2022-11-06T17:43:21.025" v="45" actId="2696"/>
        <pc:sldMkLst>
          <pc:docMk/>
          <pc:sldMk cId="0" sldId="258"/>
        </pc:sldMkLst>
      </pc:sldChg>
      <pc:sldChg chg="del">
        <pc:chgData name="Barbie Collins Young" userId="62a5130c-d456-47b2-91bc-e63b65f9b7d2" providerId="ADAL" clId="{F7F6A46C-3097-472D-9102-BFC7ED856679}" dt="2022-11-06T17:43:25.179" v="46" actId="2696"/>
        <pc:sldMkLst>
          <pc:docMk/>
          <pc:sldMk cId="0" sldId="259"/>
        </pc:sldMkLst>
      </pc:sldChg>
      <pc:sldChg chg="modSp">
        <pc:chgData name="Barbie Collins Young" userId="62a5130c-d456-47b2-91bc-e63b65f9b7d2" providerId="ADAL" clId="{F7F6A46C-3097-472D-9102-BFC7ED856679}" dt="2022-11-06T18:32:41.129" v="2318" actId="20577"/>
        <pc:sldMkLst>
          <pc:docMk/>
          <pc:sldMk cId="0" sldId="260"/>
        </pc:sldMkLst>
        <pc:spChg chg="mod">
          <ac:chgData name="Barbie Collins Young" userId="62a5130c-d456-47b2-91bc-e63b65f9b7d2" providerId="ADAL" clId="{F7F6A46C-3097-472D-9102-BFC7ED856679}" dt="2022-11-06T18:32:41.129" v="2318" actId="20577"/>
          <ac:spMkLst>
            <pc:docMk/>
            <pc:sldMk cId="0" sldId="260"/>
            <ac:spMk id="122" creationId="{00000000-0000-0000-0000-000000000000}"/>
          </ac:spMkLst>
        </pc:spChg>
      </pc:sldChg>
      <pc:sldChg chg="modSp">
        <pc:chgData name="Barbie Collins Young" userId="62a5130c-d456-47b2-91bc-e63b65f9b7d2" providerId="ADAL" clId="{F7F6A46C-3097-472D-9102-BFC7ED856679}" dt="2022-11-07T04:15:55.842" v="3534" actId="14100"/>
        <pc:sldMkLst>
          <pc:docMk/>
          <pc:sldMk cId="0" sldId="261"/>
        </pc:sldMkLst>
        <pc:picChg chg="mod">
          <ac:chgData name="Barbie Collins Young" userId="62a5130c-d456-47b2-91bc-e63b65f9b7d2" providerId="ADAL" clId="{F7F6A46C-3097-472D-9102-BFC7ED856679}" dt="2022-11-07T04:15:55.842" v="3534" actId="14100"/>
          <ac:picMkLst>
            <pc:docMk/>
            <pc:sldMk cId="0" sldId="261"/>
            <ac:picMk id="130" creationId="{00000000-0000-0000-0000-000000000000}"/>
          </ac:picMkLst>
        </pc:picChg>
      </pc:sldChg>
      <pc:sldChg chg="addSp delSp">
        <pc:chgData name="Barbie Collins Young" userId="62a5130c-d456-47b2-91bc-e63b65f9b7d2" providerId="ADAL" clId="{F7F6A46C-3097-472D-9102-BFC7ED856679}" dt="2022-11-07T04:03:26.570" v="3243"/>
        <pc:sldMkLst>
          <pc:docMk/>
          <pc:sldMk cId="0" sldId="262"/>
        </pc:sldMkLst>
        <pc:spChg chg="add del">
          <ac:chgData name="Barbie Collins Young" userId="62a5130c-d456-47b2-91bc-e63b65f9b7d2" providerId="ADAL" clId="{F7F6A46C-3097-472D-9102-BFC7ED856679}" dt="2022-11-07T04:03:26.570" v="3243"/>
          <ac:spMkLst>
            <pc:docMk/>
            <pc:sldMk cId="0" sldId="262"/>
            <ac:spMk id="2" creationId="{0608477F-6864-4400-BF63-663ABBCCD674}"/>
          </ac:spMkLst>
        </pc:spChg>
      </pc:sldChg>
      <pc:sldChg chg="addSp delSp modSp">
        <pc:chgData name="Barbie Collins Young" userId="62a5130c-d456-47b2-91bc-e63b65f9b7d2" providerId="ADAL" clId="{F7F6A46C-3097-472D-9102-BFC7ED856679}" dt="2022-11-06T17:32:14.703" v="5" actId="478"/>
        <pc:sldMkLst>
          <pc:docMk/>
          <pc:sldMk cId="0" sldId="263"/>
        </pc:sldMkLst>
        <pc:spChg chg="add del mod">
          <ac:chgData name="Barbie Collins Young" userId="62a5130c-d456-47b2-91bc-e63b65f9b7d2" providerId="ADAL" clId="{F7F6A46C-3097-472D-9102-BFC7ED856679}" dt="2022-11-06T17:32:14.703" v="5" actId="478"/>
          <ac:spMkLst>
            <pc:docMk/>
            <pc:sldMk cId="0" sldId="263"/>
            <ac:spMk id="3" creationId="{4B5D5FD5-2E01-4027-993E-E8652FBDF65C}"/>
          </ac:spMkLst>
        </pc:spChg>
        <pc:spChg chg="del">
          <ac:chgData name="Barbie Collins Young" userId="62a5130c-d456-47b2-91bc-e63b65f9b7d2" providerId="ADAL" clId="{F7F6A46C-3097-472D-9102-BFC7ED856679}" dt="2022-11-06T17:32:02.553" v="2" actId="478"/>
          <ac:spMkLst>
            <pc:docMk/>
            <pc:sldMk cId="0" sldId="263"/>
            <ac:spMk id="144" creationId="{00000000-0000-0000-0000-000000000000}"/>
          </ac:spMkLst>
        </pc:spChg>
        <pc:spChg chg="del">
          <ac:chgData name="Barbie Collins Young" userId="62a5130c-d456-47b2-91bc-e63b65f9b7d2" providerId="ADAL" clId="{F7F6A46C-3097-472D-9102-BFC7ED856679}" dt="2022-11-06T17:32:06.664" v="3" actId="478"/>
          <ac:spMkLst>
            <pc:docMk/>
            <pc:sldMk cId="0" sldId="263"/>
            <ac:spMk id="145" creationId="{00000000-0000-0000-0000-000000000000}"/>
          </ac:spMkLst>
        </pc:spChg>
        <pc:picChg chg="add del">
          <ac:chgData name="Barbie Collins Young" userId="62a5130c-d456-47b2-91bc-e63b65f9b7d2" providerId="ADAL" clId="{F7F6A46C-3097-472D-9102-BFC7ED856679}" dt="2022-11-06T17:32:02.553" v="2" actId="478"/>
          <ac:picMkLst>
            <pc:docMk/>
            <pc:sldMk cId="0" sldId="263"/>
            <ac:picMk id="1026" creationId="{3CCC6B8F-8E80-4176-BD52-DB12C6A4E714}"/>
          </ac:picMkLst>
        </pc:picChg>
        <pc:picChg chg="add">
          <ac:chgData name="Barbie Collins Young" userId="62a5130c-d456-47b2-91bc-e63b65f9b7d2" providerId="ADAL" clId="{F7F6A46C-3097-472D-9102-BFC7ED856679}" dt="2022-11-06T17:32:09.530" v="4"/>
          <ac:picMkLst>
            <pc:docMk/>
            <pc:sldMk cId="0" sldId="263"/>
            <ac:picMk id="1028" creationId="{75DE3890-609F-4B6E-81AA-46154096F244}"/>
          </ac:picMkLst>
        </pc:picChg>
      </pc:sldChg>
      <pc:sldChg chg="addSp delSp modSp">
        <pc:chgData name="Barbie Collins Young" userId="62a5130c-d456-47b2-91bc-e63b65f9b7d2" providerId="ADAL" clId="{F7F6A46C-3097-472D-9102-BFC7ED856679}" dt="2022-11-07T04:07:21.620" v="3458" actId="313"/>
        <pc:sldMkLst>
          <pc:docMk/>
          <pc:sldMk cId="0" sldId="264"/>
        </pc:sldMkLst>
        <pc:spChg chg="add del mod">
          <ac:chgData name="Barbie Collins Young" userId="62a5130c-d456-47b2-91bc-e63b65f9b7d2" providerId="ADAL" clId="{F7F6A46C-3097-472D-9102-BFC7ED856679}" dt="2022-11-06T17:59:26.339" v="246" actId="478"/>
          <ac:spMkLst>
            <pc:docMk/>
            <pc:sldMk cId="0" sldId="264"/>
            <ac:spMk id="2" creationId="{68740942-E38E-4CFB-B0A6-5C6DDB4CBFC6}"/>
          </ac:spMkLst>
        </pc:spChg>
        <pc:spChg chg="add del mod">
          <ac:chgData name="Barbie Collins Young" userId="62a5130c-d456-47b2-91bc-e63b65f9b7d2" providerId="ADAL" clId="{F7F6A46C-3097-472D-9102-BFC7ED856679}" dt="2022-11-06T17:59:22.892" v="245" actId="478"/>
          <ac:spMkLst>
            <pc:docMk/>
            <pc:sldMk cId="0" sldId="264"/>
            <ac:spMk id="3" creationId="{436C01AF-5847-4A3E-A8E6-64848AB1669E}"/>
          </ac:spMkLst>
        </pc:spChg>
        <pc:spChg chg="add mod">
          <ac:chgData name="Barbie Collins Young" userId="62a5130c-d456-47b2-91bc-e63b65f9b7d2" providerId="ADAL" clId="{F7F6A46C-3097-472D-9102-BFC7ED856679}" dt="2022-11-07T04:07:21.620" v="3458" actId="313"/>
          <ac:spMkLst>
            <pc:docMk/>
            <pc:sldMk cId="0" sldId="264"/>
            <ac:spMk id="4" creationId="{6568BDFF-4AF9-4E41-8074-E549EEEA9C53}"/>
          </ac:spMkLst>
        </pc:spChg>
        <pc:spChg chg="mod">
          <ac:chgData name="Barbie Collins Young" userId="62a5130c-d456-47b2-91bc-e63b65f9b7d2" providerId="ADAL" clId="{F7F6A46C-3097-472D-9102-BFC7ED856679}" dt="2022-11-06T17:58:02.961" v="210" actId="14100"/>
          <ac:spMkLst>
            <pc:docMk/>
            <pc:sldMk cId="0" sldId="264"/>
            <ac:spMk id="151" creationId="{00000000-0000-0000-0000-000000000000}"/>
          </ac:spMkLst>
        </pc:spChg>
        <pc:spChg chg="mod">
          <ac:chgData name="Barbie Collins Young" userId="62a5130c-d456-47b2-91bc-e63b65f9b7d2" providerId="ADAL" clId="{F7F6A46C-3097-472D-9102-BFC7ED856679}" dt="2022-11-06T17:58:10.806" v="211" actId="1076"/>
          <ac:spMkLst>
            <pc:docMk/>
            <pc:sldMk cId="0" sldId="264"/>
            <ac:spMk id="152" creationId="{00000000-0000-0000-0000-000000000000}"/>
          </ac:spMkLst>
        </pc:spChg>
        <pc:spChg chg="del">
          <ac:chgData name="Barbie Collins Young" userId="62a5130c-d456-47b2-91bc-e63b65f9b7d2" providerId="ADAL" clId="{F7F6A46C-3097-472D-9102-BFC7ED856679}" dt="2022-11-06T17:57:52.082" v="207" actId="478"/>
          <ac:spMkLst>
            <pc:docMk/>
            <pc:sldMk cId="0" sldId="264"/>
            <ac:spMk id="153" creationId="{00000000-0000-0000-0000-000000000000}"/>
          </ac:spMkLst>
        </pc:spChg>
        <pc:spChg chg="del">
          <ac:chgData name="Barbie Collins Young" userId="62a5130c-d456-47b2-91bc-e63b65f9b7d2" providerId="ADAL" clId="{F7F6A46C-3097-472D-9102-BFC7ED856679}" dt="2022-11-06T17:57:55.171" v="208" actId="478"/>
          <ac:spMkLst>
            <pc:docMk/>
            <pc:sldMk cId="0" sldId="264"/>
            <ac:spMk id="154" creationId="{00000000-0000-0000-0000-000000000000}"/>
          </ac:spMkLst>
        </pc:spChg>
        <pc:spChg chg="del">
          <ac:chgData name="Barbie Collins Young" userId="62a5130c-d456-47b2-91bc-e63b65f9b7d2" providerId="ADAL" clId="{F7F6A46C-3097-472D-9102-BFC7ED856679}" dt="2022-11-06T17:57:57.172" v="209" actId="478"/>
          <ac:spMkLst>
            <pc:docMk/>
            <pc:sldMk cId="0" sldId="264"/>
            <ac:spMk id="155" creationId="{00000000-0000-0000-0000-000000000000}"/>
          </ac:spMkLst>
        </pc:spChg>
      </pc:sldChg>
      <pc:sldChg chg="del">
        <pc:chgData name="Barbie Collins Young" userId="62a5130c-d456-47b2-91bc-e63b65f9b7d2" providerId="ADAL" clId="{F7F6A46C-3097-472D-9102-BFC7ED856679}" dt="2022-11-06T18:04:08.344" v="526" actId="2696"/>
        <pc:sldMkLst>
          <pc:docMk/>
          <pc:sldMk cId="0" sldId="265"/>
        </pc:sldMkLst>
      </pc:sldChg>
      <pc:sldChg chg="addSp modSp add del">
        <pc:chgData name="Barbie Collins Young" userId="62a5130c-d456-47b2-91bc-e63b65f9b7d2" providerId="ADAL" clId="{F7F6A46C-3097-472D-9102-BFC7ED856679}" dt="2022-11-07T04:00:27.079" v="3229" actId="2696"/>
        <pc:sldMkLst>
          <pc:docMk/>
          <pc:sldMk cId="0" sldId="266"/>
        </pc:sldMkLst>
        <pc:spChg chg="add mod">
          <ac:chgData name="Barbie Collins Young" userId="62a5130c-d456-47b2-91bc-e63b65f9b7d2" providerId="ADAL" clId="{F7F6A46C-3097-472D-9102-BFC7ED856679}" dt="2022-11-06T18:09:55.026" v="831" actId="1076"/>
          <ac:spMkLst>
            <pc:docMk/>
            <pc:sldMk cId="0" sldId="266"/>
            <ac:spMk id="2" creationId="{61EB1943-A762-4B11-A37C-B985E6ECEE5D}"/>
          </ac:spMkLst>
        </pc:spChg>
      </pc:sldChg>
      <pc:sldChg chg="modSp">
        <pc:chgData name="Barbie Collins Young" userId="62a5130c-d456-47b2-91bc-e63b65f9b7d2" providerId="ADAL" clId="{F7F6A46C-3097-472D-9102-BFC7ED856679}" dt="2022-11-06T18:11:01.501" v="960" actId="20577"/>
        <pc:sldMkLst>
          <pc:docMk/>
          <pc:sldMk cId="0" sldId="267"/>
        </pc:sldMkLst>
        <pc:spChg chg="mod">
          <ac:chgData name="Barbie Collins Young" userId="62a5130c-d456-47b2-91bc-e63b65f9b7d2" providerId="ADAL" clId="{F7F6A46C-3097-472D-9102-BFC7ED856679}" dt="2022-11-06T18:11:01.501" v="960" actId="20577"/>
          <ac:spMkLst>
            <pc:docMk/>
            <pc:sldMk cId="0" sldId="267"/>
            <ac:spMk id="177" creationId="{00000000-0000-0000-0000-000000000000}"/>
          </ac:spMkLst>
        </pc:spChg>
      </pc:sldChg>
      <pc:sldChg chg="modSp">
        <pc:chgData name="Barbie Collins Young" userId="62a5130c-d456-47b2-91bc-e63b65f9b7d2" providerId="ADAL" clId="{F7F6A46C-3097-472D-9102-BFC7ED856679}" dt="2022-11-06T18:13:06.710" v="1027" actId="20577"/>
        <pc:sldMkLst>
          <pc:docMk/>
          <pc:sldMk cId="0" sldId="268"/>
        </pc:sldMkLst>
        <pc:spChg chg="mod">
          <ac:chgData name="Barbie Collins Young" userId="62a5130c-d456-47b2-91bc-e63b65f9b7d2" providerId="ADAL" clId="{F7F6A46C-3097-472D-9102-BFC7ED856679}" dt="2022-11-06T18:13:06.710" v="1027" actId="20577"/>
          <ac:spMkLst>
            <pc:docMk/>
            <pc:sldMk cId="0" sldId="268"/>
            <ac:spMk id="185" creationId="{00000000-0000-0000-0000-000000000000}"/>
          </ac:spMkLst>
        </pc:spChg>
        <pc:spChg chg="mod">
          <ac:chgData name="Barbie Collins Young" userId="62a5130c-d456-47b2-91bc-e63b65f9b7d2" providerId="ADAL" clId="{F7F6A46C-3097-472D-9102-BFC7ED856679}" dt="2022-11-06T18:12:55.136" v="1022" actId="27636"/>
          <ac:spMkLst>
            <pc:docMk/>
            <pc:sldMk cId="0" sldId="268"/>
            <ac:spMk id="186" creationId="{00000000-0000-0000-0000-000000000000}"/>
          </ac:spMkLst>
        </pc:spChg>
      </pc:sldChg>
      <pc:sldChg chg="del">
        <pc:chgData name="Barbie Collins Young" userId="62a5130c-d456-47b2-91bc-e63b65f9b7d2" providerId="ADAL" clId="{F7F6A46C-3097-472D-9102-BFC7ED856679}" dt="2022-11-06T18:11:18.011" v="961" actId="2696"/>
        <pc:sldMkLst>
          <pc:docMk/>
          <pc:sldMk cId="0" sldId="269"/>
        </pc:sldMkLst>
      </pc:sldChg>
      <pc:sldChg chg="modSp">
        <pc:chgData name="Barbie Collins Young" userId="62a5130c-d456-47b2-91bc-e63b65f9b7d2" providerId="ADAL" clId="{F7F6A46C-3097-472D-9102-BFC7ED856679}" dt="2022-11-07T04:17:41.410" v="3538" actId="5793"/>
        <pc:sldMkLst>
          <pc:docMk/>
          <pc:sldMk cId="0" sldId="270"/>
        </pc:sldMkLst>
        <pc:spChg chg="mod">
          <ac:chgData name="Barbie Collins Young" userId="62a5130c-d456-47b2-91bc-e63b65f9b7d2" providerId="ADAL" clId="{F7F6A46C-3097-472D-9102-BFC7ED856679}" dt="2022-11-06T18:11:31.410" v="984" actId="20577"/>
          <ac:spMkLst>
            <pc:docMk/>
            <pc:sldMk cId="0" sldId="270"/>
            <ac:spMk id="202" creationId="{00000000-0000-0000-0000-000000000000}"/>
          </ac:spMkLst>
        </pc:spChg>
        <pc:spChg chg="mod">
          <ac:chgData name="Barbie Collins Young" userId="62a5130c-d456-47b2-91bc-e63b65f9b7d2" providerId="ADAL" clId="{F7F6A46C-3097-472D-9102-BFC7ED856679}" dt="2022-11-07T04:17:41.410" v="3538" actId="5793"/>
          <ac:spMkLst>
            <pc:docMk/>
            <pc:sldMk cId="0" sldId="270"/>
            <ac:spMk id="203" creationId="{00000000-0000-0000-0000-000000000000}"/>
          </ac:spMkLst>
        </pc:spChg>
      </pc:sldChg>
      <pc:sldChg chg="del">
        <pc:chgData name="Barbie Collins Young" userId="62a5130c-d456-47b2-91bc-e63b65f9b7d2" providerId="ADAL" clId="{F7F6A46C-3097-472D-9102-BFC7ED856679}" dt="2022-11-06T18:23:02.678" v="1931" actId="2696"/>
        <pc:sldMkLst>
          <pc:docMk/>
          <pc:sldMk cId="0" sldId="271"/>
        </pc:sldMkLst>
      </pc:sldChg>
      <pc:sldChg chg="modSp del">
        <pc:chgData name="Barbie Collins Young" userId="62a5130c-d456-47b2-91bc-e63b65f9b7d2" providerId="ADAL" clId="{F7F6A46C-3097-472D-9102-BFC7ED856679}" dt="2022-11-06T18:23:12.742" v="1933" actId="2696"/>
        <pc:sldMkLst>
          <pc:docMk/>
          <pc:sldMk cId="0" sldId="272"/>
        </pc:sldMkLst>
        <pc:spChg chg="mod">
          <ac:chgData name="Barbie Collins Young" userId="62a5130c-d456-47b2-91bc-e63b65f9b7d2" providerId="ADAL" clId="{F7F6A46C-3097-472D-9102-BFC7ED856679}" dt="2022-11-06T18:23:10.670" v="1932" actId="20577"/>
          <ac:spMkLst>
            <pc:docMk/>
            <pc:sldMk cId="0" sldId="272"/>
            <ac:spMk id="218" creationId="{00000000-0000-0000-0000-000000000000}"/>
          </ac:spMkLst>
        </pc:spChg>
      </pc:sldChg>
      <pc:sldChg chg="modSp">
        <pc:chgData name="Barbie Collins Young" userId="62a5130c-d456-47b2-91bc-e63b65f9b7d2" providerId="ADAL" clId="{F7F6A46C-3097-472D-9102-BFC7ED856679}" dt="2022-11-07T04:18:01.036" v="3569" actId="20577"/>
        <pc:sldMkLst>
          <pc:docMk/>
          <pc:sldMk cId="0" sldId="273"/>
        </pc:sldMkLst>
        <pc:spChg chg="mod">
          <ac:chgData name="Barbie Collins Young" userId="62a5130c-d456-47b2-91bc-e63b65f9b7d2" providerId="ADAL" clId="{F7F6A46C-3097-472D-9102-BFC7ED856679}" dt="2022-11-06T18:14:05.979" v="1054" actId="20577"/>
          <ac:spMkLst>
            <pc:docMk/>
            <pc:sldMk cId="0" sldId="273"/>
            <ac:spMk id="224" creationId="{00000000-0000-0000-0000-000000000000}"/>
          </ac:spMkLst>
        </pc:spChg>
        <pc:spChg chg="mod">
          <ac:chgData name="Barbie Collins Young" userId="62a5130c-d456-47b2-91bc-e63b65f9b7d2" providerId="ADAL" clId="{F7F6A46C-3097-472D-9102-BFC7ED856679}" dt="2022-11-07T04:18:01.036" v="3569" actId="20577"/>
          <ac:spMkLst>
            <pc:docMk/>
            <pc:sldMk cId="0" sldId="273"/>
            <ac:spMk id="225" creationId="{00000000-0000-0000-0000-000000000000}"/>
          </ac:spMkLst>
        </pc:spChg>
      </pc:sldChg>
      <pc:sldChg chg="del">
        <pc:chgData name="Barbie Collins Young" userId="62a5130c-d456-47b2-91bc-e63b65f9b7d2" providerId="ADAL" clId="{F7F6A46C-3097-472D-9102-BFC7ED856679}" dt="2022-11-06T18:24:19.343" v="1986" actId="2696"/>
        <pc:sldMkLst>
          <pc:docMk/>
          <pc:sldMk cId="0" sldId="274"/>
        </pc:sldMkLst>
      </pc:sldChg>
      <pc:sldChg chg="del">
        <pc:chgData name="Barbie Collins Young" userId="62a5130c-d456-47b2-91bc-e63b65f9b7d2" providerId="ADAL" clId="{F7F6A46C-3097-472D-9102-BFC7ED856679}" dt="2022-11-06T18:20:19.838" v="1687" actId="2696"/>
        <pc:sldMkLst>
          <pc:docMk/>
          <pc:sldMk cId="0" sldId="275"/>
        </pc:sldMkLst>
      </pc:sldChg>
      <pc:sldChg chg="modSp">
        <pc:chgData name="Barbie Collins Young" userId="62a5130c-d456-47b2-91bc-e63b65f9b7d2" providerId="ADAL" clId="{F7F6A46C-3097-472D-9102-BFC7ED856679}" dt="2022-11-06T18:24:40.736" v="1999" actId="20577"/>
        <pc:sldMkLst>
          <pc:docMk/>
          <pc:sldMk cId="0" sldId="276"/>
        </pc:sldMkLst>
        <pc:spChg chg="mod">
          <ac:chgData name="Barbie Collins Young" userId="62a5130c-d456-47b2-91bc-e63b65f9b7d2" providerId="ADAL" clId="{F7F6A46C-3097-472D-9102-BFC7ED856679}" dt="2022-11-06T18:24:40.736" v="1999" actId="20577"/>
          <ac:spMkLst>
            <pc:docMk/>
            <pc:sldMk cId="0" sldId="276"/>
            <ac:spMk id="246" creationId="{00000000-0000-0000-0000-000000000000}"/>
          </ac:spMkLst>
        </pc:spChg>
      </pc:sldChg>
      <pc:sldChg chg="del">
        <pc:chgData name="Barbie Collins Young" userId="62a5130c-d456-47b2-91bc-e63b65f9b7d2" providerId="ADAL" clId="{F7F6A46C-3097-472D-9102-BFC7ED856679}" dt="2022-11-06T18:27:22.402" v="2252" actId="2696"/>
        <pc:sldMkLst>
          <pc:docMk/>
          <pc:sldMk cId="0" sldId="277"/>
        </pc:sldMkLst>
      </pc:sldChg>
      <pc:sldChg chg="addSp modSp">
        <pc:chgData name="Barbie Collins Young" userId="62a5130c-d456-47b2-91bc-e63b65f9b7d2" providerId="ADAL" clId="{F7F6A46C-3097-472D-9102-BFC7ED856679}" dt="2022-11-06T23:54:48.436" v="2716" actId="207"/>
        <pc:sldMkLst>
          <pc:docMk/>
          <pc:sldMk cId="0" sldId="278"/>
        </pc:sldMkLst>
        <pc:spChg chg="add mod">
          <ac:chgData name="Barbie Collins Young" userId="62a5130c-d456-47b2-91bc-e63b65f9b7d2" providerId="ADAL" clId="{F7F6A46C-3097-472D-9102-BFC7ED856679}" dt="2022-11-06T18:27:02.817" v="2250" actId="1076"/>
          <ac:spMkLst>
            <pc:docMk/>
            <pc:sldMk cId="0" sldId="278"/>
            <ac:spMk id="2" creationId="{C08EEB3D-263D-4367-9B31-DD12E2335C31}"/>
          </ac:spMkLst>
        </pc:spChg>
        <pc:spChg chg="mod">
          <ac:chgData name="Barbie Collins Young" userId="62a5130c-d456-47b2-91bc-e63b65f9b7d2" providerId="ADAL" clId="{F7F6A46C-3097-472D-9102-BFC7ED856679}" dt="2022-11-06T23:54:48.436" v="2716" actId="207"/>
          <ac:spMkLst>
            <pc:docMk/>
            <pc:sldMk cId="0" sldId="278"/>
            <ac:spMk id="261" creationId="{00000000-0000-0000-0000-000000000000}"/>
          </ac:spMkLst>
        </pc:spChg>
        <pc:spChg chg="mod">
          <ac:chgData name="Barbie Collins Young" userId="62a5130c-d456-47b2-91bc-e63b65f9b7d2" providerId="ADAL" clId="{F7F6A46C-3097-472D-9102-BFC7ED856679}" dt="2022-11-06T18:26:01.786" v="2206" actId="20577"/>
          <ac:spMkLst>
            <pc:docMk/>
            <pc:sldMk cId="0" sldId="278"/>
            <ac:spMk id="262" creationId="{00000000-0000-0000-0000-000000000000}"/>
          </ac:spMkLst>
        </pc:spChg>
        <pc:spChg chg="mod">
          <ac:chgData name="Barbie Collins Young" userId="62a5130c-d456-47b2-91bc-e63b65f9b7d2" providerId="ADAL" clId="{F7F6A46C-3097-472D-9102-BFC7ED856679}" dt="2022-11-06T18:25:17.231" v="2108" actId="20577"/>
          <ac:spMkLst>
            <pc:docMk/>
            <pc:sldMk cId="0" sldId="278"/>
            <ac:spMk id="263" creationId="{00000000-0000-0000-0000-000000000000}"/>
          </ac:spMkLst>
        </pc:spChg>
        <pc:spChg chg="mod">
          <ac:chgData name="Barbie Collins Young" userId="62a5130c-d456-47b2-91bc-e63b65f9b7d2" providerId="ADAL" clId="{F7F6A46C-3097-472D-9102-BFC7ED856679}" dt="2022-11-06T18:24:59.874" v="2029" actId="20577"/>
          <ac:spMkLst>
            <pc:docMk/>
            <pc:sldMk cId="0" sldId="278"/>
            <ac:spMk id="264" creationId="{00000000-0000-0000-0000-000000000000}"/>
          </ac:spMkLst>
        </pc:spChg>
        <pc:spChg chg="mod">
          <ac:chgData name="Barbie Collins Young" userId="62a5130c-d456-47b2-91bc-e63b65f9b7d2" providerId="ADAL" clId="{F7F6A46C-3097-472D-9102-BFC7ED856679}" dt="2022-11-06T18:25:43.274" v="2162" actId="20577"/>
          <ac:spMkLst>
            <pc:docMk/>
            <pc:sldMk cId="0" sldId="278"/>
            <ac:spMk id="266" creationId="{00000000-0000-0000-0000-000000000000}"/>
          </ac:spMkLst>
        </pc:spChg>
        <pc:spChg chg="mod">
          <ac:chgData name="Barbie Collins Young" userId="62a5130c-d456-47b2-91bc-e63b65f9b7d2" providerId="ADAL" clId="{F7F6A46C-3097-472D-9102-BFC7ED856679}" dt="2022-11-06T18:24:49.899" v="2008" actId="20577"/>
          <ac:spMkLst>
            <pc:docMk/>
            <pc:sldMk cId="0" sldId="278"/>
            <ac:spMk id="267" creationId="{00000000-0000-0000-0000-000000000000}"/>
          </ac:spMkLst>
        </pc:spChg>
        <pc:spChg chg="mod">
          <ac:chgData name="Barbie Collins Young" userId="62a5130c-d456-47b2-91bc-e63b65f9b7d2" providerId="ADAL" clId="{F7F6A46C-3097-472D-9102-BFC7ED856679}" dt="2022-11-06T18:27:06.433" v="2251" actId="1076"/>
          <ac:spMkLst>
            <pc:docMk/>
            <pc:sldMk cId="0" sldId="278"/>
            <ac:spMk id="268" creationId="{00000000-0000-0000-0000-000000000000}"/>
          </ac:spMkLst>
        </pc:spChg>
      </pc:sldChg>
      <pc:sldChg chg="ord">
        <pc:chgData name="Barbie Collins Young" userId="62a5130c-d456-47b2-91bc-e63b65f9b7d2" providerId="ADAL" clId="{F7F6A46C-3097-472D-9102-BFC7ED856679}" dt="2022-11-06T18:27:32.847" v="2253"/>
        <pc:sldMkLst>
          <pc:docMk/>
          <pc:sldMk cId="0" sldId="279"/>
        </pc:sldMkLst>
      </pc:sldChg>
      <pc:sldChg chg="addSp delSp modSp ord modNotesTx">
        <pc:chgData name="Barbie Collins Young" userId="62a5130c-d456-47b2-91bc-e63b65f9b7d2" providerId="ADAL" clId="{F7F6A46C-3097-472D-9102-BFC7ED856679}" dt="2022-11-07T03:56:15.713" v="3225" actId="14100"/>
        <pc:sldMkLst>
          <pc:docMk/>
          <pc:sldMk cId="0" sldId="280"/>
        </pc:sldMkLst>
        <pc:picChg chg="del">
          <ac:chgData name="Barbie Collins Young" userId="62a5130c-d456-47b2-91bc-e63b65f9b7d2" providerId="ADAL" clId="{F7F6A46C-3097-472D-9102-BFC7ED856679}" dt="2022-11-06T18:27:53.474" v="2254" actId="478"/>
          <ac:picMkLst>
            <pc:docMk/>
            <pc:sldMk cId="0" sldId="280"/>
            <ac:picMk id="284" creationId="{00000000-0000-0000-0000-000000000000}"/>
          </ac:picMkLst>
        </pc:picChg>
        <pc:picChg chg="add mod">
          <ac:chgData name="Barbie Collins Young" userId="62a5130c-d456-47b2-91bc-e63b65f9b7d2" providerId="ADAL" clId="{F7F6A46C-3097-472D-9102-BFC7ED856679}" dt="2022-11-07T03:56:15.713" v="3225" actId="14100"/>
          <ac:picMkLst>
            <pc:docMk/>
            <pc:sldMk cId="0" sldId="280"/>
            <ac:picMk id="15362" creationId="{69D21938-A4AD-419D-B332-3E15F2A3D72E}"/>
          </ac:picMkLst>
        </pc:picChg>
      </pc:sldChg>
      <pc:sldChg chg="del">
        <pc:chgData name="Barbie Collins Young" userId="62a5130c-d456-47b2-91bc-e63b65f9b7d2" providerId="ADAL" clId="{F7F6A46C-3097-472D-9102-BFC7ED856679}" dt="2022-11-06T23:54:41.483" v="2715" actId="2696"/>
        <pc:sldMkLst>
          <pc:docMk/>
          <pc:sldMk cId="0" sldId="281"/>
        </pc:sldMkLst>
      </pc:sldChg>
      <pc:sldChg chg="del">
        <pc:chgData name="Barbie Collins Young" userId="62a5130c-d456-47b2-91bc-e63b65f9b7d2" providerId="ADAL" clId="{F7F6A46C-3097-472D-9102-BFC7ED856679}" dt="2022-11-06T18:12:18.403" v="985" actId="2696"/>
        <pc:sldMkLst>
          <pc:docMk/>
          <pc:sldMk cId="0" sldId="282"/>
        </pc:sldMkLst>
      </pc:sldChg>
      <pc:sldChg chg="del">
        <pc:chgData name="Barbie Collins Young" userId="62a5130c-d456-47b2-91bc-e63b65f9b7d2" providerId="ADAL" clId="{F7F6A46C-3097-472D-9102-BFC7ED856679}" dt="2022-11-06T18:12:25.975" v="986" actId="2696"/>
        <pc:sldMkLst>
          <pc:docMk/>
          <pc:sldMk cId="0" sldId="283"/>
        </pc:sldMkLst>
      </pc:sldChg>
      <pc:sldChg chg="addSp delSp modSp add del">
        <pc:chgData name="Barbie Collins Young" userId="62a5130c-d456-47b2-91bc-e63b65f9b7d2" providerId="ADAL" clId="{F7F6A46C-3097-472D-9102-BFC7ED856679}" dt="2022-11-06T17:56:30.222" v="103" actId="2696"/>
        <pc:sldMkLst>
          <pc:docMk/>
          <pc:sldMk cId="1561097321" sldId="284"/>
        </pc:sldMkLst>
        <pc:picChg chg="del">
          <ac:chgData name="Barbie Collins Young" userId="62a5130c-d456-47b2-91bc-e63b65f9b7d2" providerId="ADAL" clId="{F7F6A46C-3097-472D-9102-BFC7ED856679}" dt="2022-11-06T17:32:55.387" v="7" actId="478"/>
          <ac:picMkLst>
            <pc:docMk/>
            <pc:sldMk cId="1561097321" sldId="284"/>
            <ac:picMk id="1028" creationId="{75DE3890-609F-4B6E-81AA-46154096F244}"/>
          </ac:picMkLst>
        </pc:picChg>
        <pc:picChg chg="add mod">
          <ac:chgData name="Barbie Collins Young" userId="62a5130c-d456-47b2-91bc-e63b65f9b7d2" providerId="ADAL" clId="{F7F6A46C-3097-472D-9102-BFC7ED856679}" dt="2022-11-06T17:35:32.707" v="22" actId="14100"/>
          <ac:picMkLst>
            <pc:docMk/>
            <pc:sldMk cId="1561097321" sldId="284"/>
            <ac:picMk id="2050" creationId="{1AE76DFC-664A-472F-88AD-9496A31674EE}"/>
          </ac:picMkLst>
        </pc:picChg>
      </pc:sldChg>
      <pc:sldChg chg="addSp delSp modSp add del">
        <pc:chgData name="Barbie Collins Young" userId="62a5130c-d456-47b2-91bc-e63b65f9b7d2" providerId="ADAL" clId="{F7F6A46C-3097-472D-9102-BFC7ED856679}" dt="2022-11-06T17:56:32.030" v="104" actId="2696"/>
        <pc:sldMkLst>
          <pc:docMk/>
          <pc:sldMk cId="3142935486" sldId="285"/>
        </pc:sldMkLst>
        <pc:picChg chg="del">
          <ac:chgData name="Barbie Collins Young" userId="62a5130c-d456-47b2-91bc-e63b65f9b7d2" providerId="ADAL" clId="{F7F6A46C-3097-472D-9102-BFC7ED856679}" dt="2022-11-06T17:34:10.645" v="11" actId="478"/>
          <ac:picMkLst>
            <pc:docMk/>
            <pc:sldMk cId="3142935486" sldId="285"/>
            <ac:picMk id="2050" creationId="{1AE76DFC-664A-472F-88AD-9496A31674EE}"/>
          </ac:picMkLst>
        </pc:picChg>
        <pc:picChg chg="add del">
          <ac:chgData name="Barbie Collins Young" userId="62a5130c-d456-47b2-91bc-e63b65f9b7d2" providerId="ADAL" clId="{F7F6A46C-3097-472D-9102-BFC7ED856679}" dt="2022-11-06T17:34:10.645" v="11" actId="478"/>
          <ac:picMkLst>
            <pc:docMk/>
            <pc:sldMk cId="3142935486" sldId="285"/>
            <ac:picMk id="3074" creationId="{E9D8B140-DBCA-41F5-AD16-23BF61196A97}"/>
          </ac:picMkLst>
        </pc:picChg>
        <pc:picChg chg="add mod">
          <ac:chgData name="Barbie Collins Young" userId="62a5130c-d456-47b2-91bc-e63b65f9b7d2" providerId="ADAL" clId="{F7F6A46C-3097-472D-9102-BFC7ED856679}" dt="2022-11-06T17:35:20.222" v="20" actId="14100"/>
          <ac:picMkLst>
            <pc:docMk/>
            <pc:sldMk cId="3142935486" sldId="285"/>
            <ac:picMk id="3076" creationId="{A0B8A397-B19F-4F2B-8BB1-8ABE177AF489}"/>
          </ac:picMkLst>
        </pc:picChg>
      </pc:sldChg>
      <pc:sldChg chg="addSp delSp modSp add del">
        <pc:chgData name="Barbie Collins Young" userId="62a5130c-d456-47b2-91bc-e63b65f9b7d2" providerId="ADAL" clId="{F7F6A46C-3097-472D-9102-BFC7ED856679}" dt="2022-11-06T17:56:36.362" v="105" actId="2696"/>
        <pc:sldMkLst>
          <pc:docMk/>
          <pc:sldMk cId="386194074" sldId="286"/>
        </pc:sldMkLst>
        <pc:picChg chg="del">
          <ac:chgData name="Barbie Collins Young" userId="62a5130c-d456-47b2-91bc-e63b65f9b7d2" providerId="ADAL" clId="{F7F6A46C-3097-472D-9102-BFC7ED856679}" dt="2022-11-06T17:36:12.396" v="25" actId="478"/>
          <ac:picMkLst>
            <pc:docMk/>
            <pc:sldMk cId="386194074" sldId="286"/>
            <ac:picMk id="3076" creationId="{A0B8A397-B19F-4F2B-8BB1-8ABE177AF489}"/>
          </ac:picMkLst>
        </pc:picChg>
        <pc:picChg chg="add del">
          <ac:chgData name="Barbie Collins Young" userId="62a5130c-d456-47b2-91bc-e63b65f9b7d2" providerId="ADAL" clId="{F7F6A46C-3097-472D-9102-BFC7ED856679}" dt="2022-11-06T17:36:10.463" v="24" actId="478"/>
          <ac:picMkLst>
            <pc:docMk/>
            <pc:sldMk cId="386194074" sldId="286"/>
            <ac:picMk id="4098" creationId="{DE59344A-8474-47A4-AA91-CFA35D82C543}"/>
          </ac:picMkLst>
        </pc:picChg>
        <pc:picChg chg="add del">
          <ac:chgData name="Barbie Collins Young" userId="62a5130c-d456-47b2-91bc-e63b65f9b7d2" providerId="ADAL" clId="{F7F6A46C-3097-472D-9102-BFC7ED856679}" dt="2022-11-06T17:36:10.463" v="24" actId="478"/>
          <ac:picMkLst>
            <pc:docMk/>
            <pc:sldMk cId="386194074" sldId="286"/>
            <ac:picMk id="4100" creationId="{C4E9FCC0-4B5F-49BB-A8FF-7D28036FE08E}"/>
          </ac:picMkLst>
        </pc:picChg>
        <pc:picChg chg="add mod">
          <ac:chgData name="Barbie Collins Young" userId="62a5130c-d456-47b2-91bc-e63b65f9b7d2" providerId="ADAL" clId="{F7F6A46C-3097-472D-9102-BFC7ED856679}" dt="2022-11-06T17:36:22.838" v="28" actId="14100"/>
          <ac:picMkLst>
            <pc:docMk/>
            <pc:sldMk cId="386194074" sldId="286"/>
            <ac:picMk id="4102" creationId="{46BE8A54-0C13-4424-B09C-EC0676522CA2}"/>
          </ac:picMkLst>
        </pc:picChg>
      </pc:sldChg>
      <pc:sldChg chg="addSp delSp add del">
        <pc:chgData name="Barbie Collins Young" userId="62a5130c-d456-47b2-91bc-e63b65f9b7d2" providerId="ADAL" clId="{F7F6A46C-3097-472D-9102-BFC7ED856679}" dt="2022-11-06T17:56:38.019" v="106" actId="2696"/>
        <pc:sldMkLst>
          <pc:docMk/>
          <pc:sldMk cId="3474651084" sldId="287"/>
        </pc:sldMkLst>
        <pc:picChg chg="del">
          <ac:chgData name="Barbie Collins Young" userId="62a5130c-d456-47b2-91bc-e63b65f9b7d2" providerId="ADAL" clId="{F7F6A46C-3097-472D-9102-BFC7ED856679}" dt="2022-11-06T17:35:05.300" v="18" actId="478"/>
          <ac:picMkLst>
            <pc:docMk/>
            <pc:sldMk cId="3474651084" sldId="287"/>
            <ac:picMk id="3076" creationId="{A0B8A397-B19F-4F2B-8BB1-8ABE177AF489}"/>
          </ac:picMkLst>
        </pc:picChg>
        <pc:picChg chg="del">
          <ac:chgData name="Barbie Collins Young" userId="62a5130c-d456-47b2-91bc-e63b65f9b7d2" providerId="ADAL" clId="{F7F6A46C-3097-472D-9102-BFC7ED856679}" dt="2022-11-06T17:35:03.660" v="17" actId="478"/>
          <ac:picMkLst>
            <pc:docMk/>
            <pc:sldMk cId="3474651084" sldId="287"/>
            <ac:picMk id="4098" creationId="{DE59344A-8474-47A4-AA91-CFA35D82C543}"/>
          </ac:picMkLst>
        </pc:picChg>
        <pc:picChg chg="add">
          <ac:chgData name="Barbie Collins Young" userId="62a5130c-d456-47b2-91bc-e63b65f9b7d2" providerId="ADAL" clId="{F7F6A46C-3097-472D-9102-BFC7ED856679}" dt="2022-11-06T17:35:01.304" v="16"/>
          <ac:picMkLst>
            <pc:docMk/>
            <pc:sldMk cId="3474651084" sldId="287"/>
            <ac:picMk id="5122" creationId="{385C6C9A-4128-4611-AB5E-E55CDCA7B79B}"/>
          </ac:picMkLst>
        </pc:picChg>
      </pc:sldChg>
      <pc:sldChg chg="addSp delSp add">
        <pc:chgData name="Barbie Collins Young" userId="62a5130c-d456-47b2-91bc-e63b65f9b7d2" providerId="ADAL" clId="{F7F6A46C-3097-472D-9102-BFC7ED856679}" dt="2022-11-06T17:37:31.879" v="31"/>
        <pc:sldMkLst>
          <pc:docMk/>
          <pc:sldMk cId="2774599557" sldId="288"/>
        </pc:sldMkLst>
        <pc:picChg chg="del">
          <ac:chgData name="Barbie Collins Young" userId="62a5130c-d456-47b2-91bc-e63b65f9b7d2" providerId="ADAL" clId="{F7F6A46C-3097-472D-9102-BFC7ED856679}" dt="2022-11-06T17:37:28.869" v="30" actId="478"/>
          <ac:picMkLst>
            <pc:docMk/>
            <pc:sldMk cId="2774599557" sldId="288"/>
            <ac:picMk id="3076" creationId="{A0B8A397-B19F-4F2B-8BB1-8ABE177AF489}"/>
          </ac:picMkLst>
        </pc:picChg>
        <pc:picChg chg="add">
          <ac:chgData name="Barbie Collins Young" userId="62a5130c-d456-47b2-91bc-e63b65f9b7d2" providerId="ADAL" clId="{F7F6A46C-3097-472D-9102-BFC7ED856679}" dt="2022-11-06T17:37:31.879" v="31"/>
          <ac:picMkLst>
            <pc:docMk/>
            <pc:sldMk cId="2774599557" sldId="288"/>
            <ac:picMk id="6146" creationId="{41BDEA9C-415D-4361-AEBB-DD91193F1DBE}"/>
          </ac:picMkLst>
        </pc:picChg>
      </pc:sldChg>
      <pc:sldChg chg="addSp delSp add">
        <pc:chgData name="Barbie Collins Young" userId="62a5130c-d456-47b2-91bc-e63b65f9b7d2" providerId="ADAL" clId="{F7F6A46C-3097-472D-9102-BFC7ED856679}" dt="2022-11-06T17:39:56.750" v="34"/>
        <pc:sldMkLst>
          <pc:docMk/>
          <pc:sldMk cId="926153096" sldId="289"/>
        </pc:sldMkLst>
        <pc:picChg chg="del">
          <ac:chgData name="Barbie Collins Young" userId="62a5130c-d456-47b2-91bc-e63b65f9b7d2" providerId="ADAL" clId="{F7F6A46C-3097-472D-9102-BFC7ED856679}" dt="2022-11-06T17:39:54.459" v="33" actId="478"/>
          <ac:picMkLst>
            <pc:docMk/>
            <pc:sldMk cId="926153096" sldId="289"/>
            <ac:picMk id="4102" creationId="{46BE8A54-0C13-4424-B09C-EC0676522CA2}"/>
          </ac:picMkLst>
        </pc:picChg>
        <pc:picChg chg="add">
          <ac:chgData name="Barbie Collins Young" userId="62a5130c-d456-47b2-91bc-e63b65f9b7d2" providerId="ADAL" clId="{F7F6A46C-3097-472D-9102-BFC7ED856679}" dt="2022-11-06T17:39:56.750" v="34"/>
          <ac:picMkLst>
            <pc:docMk/>
            <pc:sldMk cId="926153096" sldId="289"/>
            <ac:picMk id="7170" creationId="{39F0772E-3E9F-4E6E-B73B-792E1CDF1A71}"/>
          </ac:picMkLst>
        </pc:picChg>
      </pc:sldChg>
      <pc:sldChg chg="addSp delSp add">
        <pc:chgData name="Barbie Collins Young" userId="62a5130c-d456-47b2-91bc-e63b65f9b7d2" providerId="ADAL" clId="{F7F6A46C-3097-472D-9102-BFC7ED856679}" dt="2022-11-06T17:40:36.613" v="37"/>
        <pc:sldMkLst>
          <pc:docMk/>
          <pc:sldMk cId="926064467" sldId="290"/>
        </pc:sldMkLst>
        <pc:picChg chg="del">
          <ac:chgData name="Barbie Collins Young" userId="62a5130c-d456-47b2-91bc-e63b65f9b7d2" providerId="ADAL" clId="{F7F6A46C-3097-472D-9102-BFC7ED856679}" dt="2022-11-06T17:40:34.548" v="36" actId="478"/>
          <ac:picMkLst>
            <pc:docMk/>
            <pc:sldMk cId="926064467" sldId="290"/>
            <ac:picMk id="5122" creationId="{385C6C9A-4128-4611-AB5E-E55CDCA7B79B}"/>
          </ac:picMkLst>
        </pc:picChg>
        <pc:picChg chg="add">
          <ac:chgData name="Barbie Collins Young" userId="62a5130c-d456-47b2-91bc-e63b65f9b7d2" providerId="ADAL" clId="{F7F6A46C-3097-472D-9102-BFC7ED856679}" dt="2022-11-06T17:40:36.613" v="37"/>
          <ac:picMkLst>
            <pc:docMk/>
            <pc:sldMk cId="926064467" sldId="290"/>
            <ac:picMk id="8194" creationId="{A8D63EBE-6832-45BF-B659-FF9D850C1370}"/>
          </ac:picMkLst>
        </pc:picChg>
      </pc:sldChg>
      <pc:sldChg chg="addSp delSp add">
        <pc:chgData name="Barbie Collins Young" userId="62a5130c-d456-47b2-91bc-e63b65f9b7d2" providerId="ADAL" clId="{F7F6A46C-3097-472D-9102-BFC7ED856679}" dt="2022-11-06T17:41:50.574" v="41"/>
        <pc:sldMkLst>
          <pc:docMk/>
          <pc:sldMk cId="4037156147" sldId="291"/>
        </pc:sldMkLst>
        <pc:picChg chg="del">
          <ac:chgData name="Barbie Collins Young" userId="62a5130c-d456-47b2-91bc-e63b65f9b7d2" providerId="ADAL" clId="{F7F6A46C-3097-472D-9102-BFC7ED856679}" dt="2022-11-06T17:41:48.428" v="40" actId="478"/>
          <ac:picMkLst>
            <pc:docMk/>
            <pc:sldMk cId="4037156147" sldId="291"/>
            <ac:picMk id="8194" creationId="{A8D63EBE-6832-45BF-B659-FF9D850C1370}"/>
          </ac:picMkLst>
        </pc:picChg>
        <pc:picChg chg="add del">
          <ac:chgData name="Barbie Collins Young" userId="62a5130c-d456-47b2-91bc-e63b65f9b7d2" providerId="ADAL" clId="{F7F6A46C-3097-472D-9102-BFC7ED856679}" dt="2022-11-06T17:41:48.428" v="40" actId="478"/>
          <ac:picMkLst>
            <pc:docMk/>
            <pc:sldMk cId="4037156147" sldId="291"/>
            <ac:picMk id="9218" creationId="{E71BB8BF-DB53-4127-AB6E-10681C4845B4}"/>
          </ac:picMkLst>
        </pc:picChg>
        <pc:picChg chg="add">
          <ac:chgData name="Barbie Collins Young" userId="62a5130c-d456-47b2-91bc-e63b65f9b7d2" providerId="ADAL" clId="{F7F6A46C-3097-472D-9102-BFC7ED856679}" dt="2022-11-06T17:41:50.574" v="41"/>
          <ac:picMkLst>
            <pc:docMk/>
            <pc:sldMk cId="4037156147" sldId="291"/>
            <ac:picMk id="9220" creationId="{0593AA76-694C-4B4D-A30D-B4A4DCA66740}"/>
          </ac:picMkLst>
        </pc:picChg>
      </pc:sldChg>
      <pc:sldChg chg="addSp delSp add del">
        <pc:chgData name="Barbie Collins Young" userId="62a5130c-d456-47b2-91bc-e63b65f9b7d2" providerId="ADAL" clId="{F7F6A46C-3097-472D-9102-BFC7ED856679}" dt="2022-11-06T17:56:39.915" v="107" actId="2696"/>
        <pc:sldMkLst>
          <pc:docMk/>
          <pc:sldMk cId="3938349388" sldId="292"/>
        </pc:sldMkLst>
        <pc:picChg chg="del">
          <ac:chgData name="Barbie Collins Young" userId="62a5130c-d456-47b2-91bc-e63b65f9b7d2" providerId="ADAL" clId="{F7F6A46C-3097-472D-9102-BFC7ED856679}" dt="2022-11-06T17:42:36.469" v="43" actId="478"/>
          <ac:picMkLst>
            <pc:docMk/>
            <pc:sldMk cId="3938349388" sldId="292"/>
            <ac:picMk id="8194" creationId="{A8D63EBE-6832-45BF-B659-FF9D850C1370}"/>
          </ac:picMkLst>
        </pc:picChg>
        <pc:picChg chg="add">
          <ac:chgData name="Barbie Collins Young" userId="62a5130c-d456-47b2-91bc-e63b65f9b7d2" providerId="ADAL" clId="{F7F6A46C-3097-472D-9102-BFC7ED856679}" dt="2022-11-06T17:42:38.345" v="44"/>
          <ac:picMkLst>
            <pc:docMk/>
            <pc:sldMk cId="3938349388" sldId="292"/>
            <ac:picMk id="10242" creationId="{30441698-4F83-4244-B42A-B53CD2B491D1}"/>
          </ac:picMkLst>
        </pc:picChg>
      </pc:sldChg>
      <pc:sldChg chg="addSp delSp modSp add">
        <pc:chgData name="Barbie Collins Young" userId="62a5130c-d456-47b2-91bc-e63b65f9b7d2" providerId="ADAL" clId="{F7F6A46C-3097-472D-9102-BFC7ED856679}" dt="2022-11-06T17:46:05.308" v="90" actId="1076"/>
        <pc:sldMkLst>
          <pc:docMk/>
          <pc:sldMk cId="307291005" sldId="293"/>
        </pc:sldMkLst>
        <pc:spChg chg="add mod">
          <ac:chgData name="Barbie Collins Young" userId="62a5130c-d456-47b2-91bc-e63b65f9b7d2" providerId="ADAL" clId="{F7F6A46C-3097-472D-9102-BFC7ED856679}" dt="2022-11-06T17:45:35.436" v="84" actId="1076"/>
          <ac:spMkLst>
            <pc:docMk/>
            <pc:sldMk cId="307291005" sldId="293"/>
            <ac:spMk id="2" creationId="{B529D541-E05C-4B16-A981-A7E52A33BE00}"/>
          </ac:spMkLst>
        </pc:spChg>
        <pc:spChg chg="add mod">
          <ac:chgData name="Barbie Collins Young" userId="62a5130c-d456-47b2-91bc-e63b65f9b7d2" providerId="ADAL" clId="{F7F6A46C-3097-472D-9102-BFC7ED856679}" dt="2022-11-06T17:46:05.308" v="90" actId="1076"/>
          <ac:spMkLst>
            <pc:docMk/>
            <pc:sldMk cId="307291005" sldId="293"/>
            <ac:spMk id="3" creationId="{FC54226B-A3BF-4676-A991-D002518E68AC}"/>
          </ac:spMkLst>
        </pc:spChg>
        <pc:picChg chg="del">
          <ac:chgData name="Barbie Collins Young" userId="62a5130c-d456-47b2-91bc-e63b65f9b7d2" providerId="ADAL" clId="{F7F6A46C-3097-472D-9102-BFC7ED856679}" dt="2022-11-06T17:44:48.317" v="75" actId="478"/>
          <ac:picMkLst>
            <pc:docMk/>
            <pc:sldMk cId="307291005" sldId="293"/>
            <ac:picMk id="2050" creationId="{1AE76DFC-664A-472F-88AD-9496A31674EE}"/>
          </ac:picMkLst>
        </pc:picChg>
        <pc:picChg chg="add mod">
          <ac:chgData name="Barbie Collins Young" userId="62a5130c-d456-47b2-91bc-e63b65f9b7d2" providerId="ADAL" clId="{F7F6A46C-3097-472D-9102-BFC7ED856679}" dt="2022-11-06T17:45:18.381" v="80" actId="1076"/>
          <ac:picMkLst>
            <pc:docMk/>
            <pc:sldMk cId="307291005" sldId="293"/>
            <ac:picMk id="11266" creationId="{5A98F84B-BA29-4B38-8D78-800C1C4C13AE}"/>
          </ac:picMkLst>
        </pc:picChg>
      </pc:sldChg>
      <pc:sldChg chg="addSp delSp modSp add">
        <pc:chgData name="Barbie Collins Young" userId="62a5130c-d456-47b2-91bc-e63b65f9b7d2" providerId="ADAL" clId="{F7F6A46C-3097-472D-9102-BFC7ED856679}" dt="2022-11-06T17:55:46.008" v="101" actId="20577"/>
        <pc:sldMkLst>
          <pc:docMk/>
          <pc:sldMk cId="2202344957" sldId="294"/>
        </pc:sldMkLst>
        <pc:spChg chg="add del mod">
          <ac:chgData name="Barbie Collins Young" userId="62a5130c-d456-47b2-91bc-e63b65f9b7d2" providerId="ADAL" clId="{F7F6A46C-3097-472D-9102-BFC7ED856679}" dt="2022-11-06T17:53:55.498" v="96" actId="478"/>
          <ac:spMkLst>
            <pc:docMk/>
            <pc:sldMk cId="2202344957" sldId="294"/>
            <ac:spMk id="2" creationId="{168CBEB2-D6BB-4A73-A421-FCB11890EE1A}"/>
          </ac:spMkLst>
        </pc:spChg>
        <pc:spChg chg="add mod">
          <ac:chgData name="Barbie Collins Young" userId="62a5130c-d456-47b2-91bc-e63b65f9b7d2" providerId="ADAL" clId="{F7F6A46C-3097-472D-9102-BFC7ED856679}" dt="2022-11-06T17:55:46.008" v="101" actId="20577"/>
          <ac:spMkLst>
            <pc:docMk/>
            <pc:sldMk cId="2202344957" sldId="294"/>
            <ac:spMk id="4" creationId="{0FA855C4-EDFB-4823-B693-708014E04443}"/>
          </ac:spMkLst>
        </pc:spChg>
        <pc:picChg chg="add mod">
          <ac:chgData name="Barbie Collins Young" userId="62a5130c-d456-47b2-91bc-e63b65f9b7d2" providerId="ADAL" clId="{F7F6A46C-3097-472D-9102-BFC7ED856679}" dt="2022-11-06T17:54:56.594" v="98" actId="14100"/>
          <ac:picMkLst>
            <pc:docMk/>
            <pc:sldMk cId="2202344957" sldId="294"/>
            <ac:picMk id="3" creationId="{2F12C728-2EA9-414C-B51A-A3C7C102CCEA}"/>
          </ac:picMkLst>
        </pc:picChg>
        <pc:picChg chg="del">
          <ac:chgData name="Barbie Collins Young" userId="62a5130c-d456-47b2-91bc-e63b65f9b7d2" providerId="ADAL" clId="{F7F6A46C-3097-472D-9102-BFC7ED856679}" dt="2022-11-06T17:49:52.949" v="92" actId="478"/>
          <ac:picMkLst>
            <pc:docMk/>
            <pc:sldMk cId="2202344957" sldId="294"/>
            <ac:picMk id="1028" creationId="{75DE3890-609F-4B6E-81AA-46154096F244}"/>
          </ac:picMkLst>
        </pc:picChg>
      </pc:sldChg>
      <pc:sldChg chg="addSp modSp add modNotesTx">
        <pc:chgData name="Barbie Collins Young" userId="62a5130c-d456-47b2-91bc-e63b65f9b7d2" providerId="ADAL" clId="{F7F6A46C-3097-472D-9102-BFC7ED856679}" dt="2022-11-07T04:08:38.157" v="3469" actId="207"/>
        <pc:sldMkLst>
          <pc:docMk/>
          <pc:sldMk cId="240757952" sldId="295"/>
        </pc:sldMkLst>
        <pc:spChg chg="add mod">
          <ac:chgData name="Barbie Collins Young" userId="62a5130c-d456-47b2-91bc-e63b65f9b7d2" providerId="ADAL" clId="{F7F6A46C-3097-472D-9102-BFC7ED856679}" dt="2022-11-07T04:07:40.214" v="3460" actId="207"/>
          <ac:spMkLst>
            <pc:docMk/>
            <pc:sldMk cId="240757952" sldId="295"/>
            <ac:spMk id="2" creationId="{3A2D33DC-4B5E-4BB0-B518-D25E60B029CF}"/>
          </ac:spMkLst>
        </pc:spChg>
        <pc:spChg chg="add mod">
          <ac:chgData name="Barbie Collins Young" userId="62a5130c-d456-47b2-91bc-e63b65f9b7d2" providerId="ADAL" clId="{F7F6A46C-3097-472D-9102-BFC7ED856679}" dt="2022-11-07T04:07:57.614" v="3463" actId="207"/>
          <ac:spMkLst>
            <pc:docMk/>
            <pc:sldMk cId="240757952" sldId="295"/>
            <ac:spMk id="3" creationId="{F248B2D9-09B6-449A-9725-FFD31B8E5216}"/>
          </ac:spMkLst>
        </pc:spChg>
        <pc:spChg chg="add mod">
          <ac:chgData name="Barbie Collins Young" userId="62a5130c-d456-47b2-91bc-e63b65f9b7d2" providerId="ADAL" clId="{F7F6A46C-3097-472D-9102-BFC7ED856679}" dt="2022-11-07T04:08:10.615" v="3465" actId="207"/>
          <ac:spMkLst>
            <pc:docMk/>
            <pc:sldMk cId="240757952" sldId="295"/>
            <ac:spMk id="4" creationId="{919F69B9-3560-48A8-9520-6AC21B409594}"/>
          </ac:spMkLst>
        </pc:spChg>
        <pc:spChg chg="add mod">
          <ac:chgData name="Barbie Collins Young" userId="62a5130c-d456-47b2-91bc-e63b65f9b7d2" providerId="ADAL" clId="{F7F6A46C-3097-472D-9102-BFC7ED856679}" dt="2022-11-07T04:08:24.547" v="3467" actId="255"/>
          <ac:spMkLst>
            <pc:docMk/>
            <pc:sldMk cId="240757952" sldId="295"/>
            <ac:spMk id="5" creationId="{2C859D0B-B41E-4D68-BD79-430DF50B1C45}"/>
          </ac:spMkLst>
        </pc:spChg>
        <pc:spChg chg="add mod">
          <ac:chgData name="Barbie Collins Young" userId="62a5130c-d456-47b2-91bc-e63b65f9b7d2" providerId="ADAL" clId="{F7F6A46C-3097-472D-9102-BFC7ED856679}" dt="2022-11-07T04:08:38.157" v="3469" actId="207"/>
          <ac:spMkLst>
            <pc:docMk/>
            <pc:sldMk cId="240757952" sldId="295"/>
            <ac:spMk id="6" creationId="{FBB2471F-7D6D-4797-BA42-265EF6F4A78C}"/>
          </ac:spMkLst>
        </pc:spChg>
        <pc:spChg chg="mod">
          <ac:chgData name="Barbie Collins Young" userId="62a5130c-d456-47b2-91bc-e63b65f9b7d2" providerId="ADAL" clId="{F7F6A46C-3097-472D-9102-BFC7ED856679}" dt="2022-11-06T17:59:52.282" v="273" actId="20577"/>
          <ac:spMkLst>
            <pc:docMk/>
            <pc:sldMk cId="240757952" sldId="295"/>
            <ac:spMk id="151" creationId="{00000000-0000-0000-0000-000000000000}"/>
          </ac:spMkLst>
        </pc:spChg>
        <pc:spChg chg="mod">
          <ac:chgData name="Barbie Collins Young" userId="62a5130c-d456-47b2-91bc-e63b65f9b7d2" providerId="ADAL" clId="{F7F6A46C-3097-472D-9102-BFC7ED856679}" dt="2022-11-06T18:00:02.491" v="296" actId="5793"/>
          <ac:spMkLst>
            <pc:docMk/>
            <pc:sldMk cId="240757952" sldId="295"/>
            <ac:spMk id="152" creationId="{00000000-0000-0000-0000-000000000000}"/>
          </ac:spMkLst>
        </pc:spChg>
      </pc:sldChg>
      <pc:sldChg chg="addSp delSp modSp add">
        <pc:chgData name="Barbie Collins Young" userId="62a5130c-d456-47b2-91bc-e63b65f9b7d2" providerId="ADAL" clId="{F7F6A46C-3097-472D-9102-BFC7ED856679}" dt="2022-11-07T04:11:40.927" v="3501" actId="1076"/>
        <pc:sldMkLst>
          <pc:docMk/>
          <pc:sldMk cId="377935187" sldId="296"/>
        </pc:sldMkLst>
        <pc:spChg chg="mod">
          <ac:chgData name="Barbie Collins Young" userId="62a5130c-d456-47b2-91bc-e63b65f9b7d2" providerId="ADAL" clId="{F7F6A46C-3097-472D-9102-BFC7ED856679}" dt="2022-11-07T04:09:59.090" v="3481" actId="1076"/>
          <ac:spMkLst>
            <pc:docMk/>
            <pc:sldMk cId="377935187" sldId="296"/>
            <ac:spMk id="2" creationId="{3A2D33DC-4B5E-4BB0-B518-D25E60B029CF}"/>
          </ac:spMkLst>
        </pc:spChg>
        <pc:spChg chg="mod">
          <ac:chgData name="Barbie Collins Young" userId="62a5130c-d456-47b2-91bc-e63b65f9b7d2" providerId="ADAL" clId="{F7F6A46C-3097-472D-9102-BFC7ED856679}" dt="2022-11-07T04:10:02.881" v="3482" actId="1076"/>
          <ac:spMkLst>
            <pc:docMk/>
            <pc:sldMk cId="377935187" sldId="296"/>
            <ac:spMk id="3" creationId="{F248B2D9-09B6-449A-9725-FFD31B8E5216}"/>
          </ac:spMkLst>
        </pc:spChg>
        <pc:spChg chg="mod">
          <ac:chgData name="Barbie Collins Young" userId="62a5130c-d456-47b2-91bc-e63b65f9b7d2" providerId="ADAL" clId="{F7F6A46C-3097-472D-9102-BFC7ED856679}" dt="2022-11-07T04:10:06.524" v="3483" actId="1076"/>
          <ac:spMkLst>
            <pc:docMk/>
            <pc:sldMk cId="377935187" sldId="296"/>
            <ac:spMk id="4" creationId="{919F69B9-3560-48A8-9520-6AC21B409594}"/>
          </ac:spMkLst>
        </pc:spChg>
        <pc:spChg chg="del">
          <ac:chgData name="Barbie Collins Young" userId="62a5130c-d456-47b2-91bc-e63b65f9b7d2" providerId="ADAL" clId="{F7F6A46C-3097-472D-9102-BFC7ED856679}" dt="2022-11-06T18:03:50.547" v="524" actId="478"/>
          <ac:spMkLst>
            <pc:docMk/>
            <pc:sldMk cId="377935187" sldId="296"/>
            <ac:spMk id="5" creationId="{2C859D0B-B41E-4D68-BD79-430DF50B1C45}"/>
          </ac:spMkLst>
        </pc:spChg>
        <pc:spChg chg="mod">
          <ac:chgData name="Barbie Collins Young" userId="62a5130c-d456-47b2-91bc-e63b65f9b7d2" providerId="ADAL" clId="{F7F6A46C-3097-472D-9102-BFC7ED856679}" dt="2022-11-07T04:10:11.610" v="3484" actId="1076"/>
          <ac:spMkLst>
            <pc:docMk/>
            <pc:sldMk cId="377935187" sldId="296"/>
            <ac:spMk id="6" creationId="{FBB2471F-7D6D-4797-BA42-265EF6F4A78C}"/>
          </ac:spMkLst>
        </pc:spChg>
        <pc:spChg chg="add mod">
          <ac:chgData name="Barbie Collins Young" userId="62a5130c-d456-47b2-91bc-e63b65f9b7d2" providerId="ADAL" clId="{F7F6A46C-3097-472D-9102-BFC7ED856679}" dt="2022-11-07T04:11:40.927" v="3501" actId="1076"/>
          <ac:spMkLst>
            <pc:docMk/>
            <pc:sldMk cId="377935187" sldId="296"/>
            <ac:spMk id="7" creationId="{B23510FA-B4F6-4162-9E75-C5E7C5DE371B}"/>
          </ac:spMkLst>
        </pc:spChg>
        <pc:spChg chg="mod">
          <ac:chgData name="Barbie Collins Young" userId="62a5130c-d456-47b2-91bc-e63b65f9b7d2" providerId="ADAL" clId="{F7F6A46C-3097-472D-9102-BFC7ED856679}" dt="2022-11-06T18:02:55.516" v="466" actId="20577"/>
          <ac:spMkLst>
            <pc:docMk/>
            <pc:sldMk cId="377935187" sldId="296"/>
            <ac:spMk id="151" creationId="{00000000-0000-0000-0000-000000000000}"/>
          </ac:spMkLst>
        </pc:spChg>
        <pc:spChg chg="mod">
          <ac:chgData name="Barbie Collins Young" userId="62a5130c-d456-47b2-91bc-e63b65f9b7d2" providerId="ADAL" clId="{F7F6A46C-3097-472D-9102-BFC7ED856679}" dt="2022-11-06T23:56:39.599" v="2877" actId="14100"/>
          <ac:spMkLst>
            <pc:docMk/>
            <pc:sldMk cId="377935187" sldId="296"/>
            <ac:spMk id="152" creationId="{00000000-0000-0000-0000-000000000000}"/>
          </ac:spMkLst>
        </pc:spChg>
      </pc:sldChg>
      <pc:sldChg chg="addSp delSp modSp add del">
        <pc:chgData name="Barbie Collins Young" userId="62a5130c-d456-47b2-91bc-e63b65f9b7d2" providerId="ADAL" clId="{F7F6A46C-3097-472D-9102-BFC7ED856679}" dt="2022-11-07T04:10:53.494" v="3491" actId="2696"/>
        <pc:sldMkLst>
          <pc:docMk/>
          <pc:sldMk cId="2476032024" sldId="297"/>
        </pc:sldMkLst>
        <pc:spChg chg="del">
          <ac:chgData name="Barbie Collins Young" userId="62a5130c-d456-47b2-91bc-e63b65f9b7d2" providerId="ADAL" clId="{F7F6A46C-3097-472D-9102-BFC7ED856679}" dt="2022-11-06T18:07:25.308" v="540" actId="478"/>
          <ac:spMkLst>
            <pc:docMk/>
            <pc:sldMk cId="2476032024" sldId="297"/>
            <ac:spMk id="2" creationId="{3A2D33DC-4B5E-4BB0-B518-D25E60B029CF}"/>
          </ac:spMkLst>
        </pc:spChg>
        <pc:spChg chg="del">
          <ac:chgData name="Barbie Collins Young" userId="62a5130c-d456-47b2-91bc-e63b65f9b7d2" providerId="ADAL" clId="{F7F6A46C-3097-472D-9102-BFC7ED856679}" dt="2022-11-06T18:07:28.148" v="541" actId="478"/>
          <ac:spMkLst>
            <pc:docMk/>
            <pc:sldMk cId="2476032024" sldId="297"/>
            <ac:spMk id="3" creationId="{F248B2D9-09B6-449A-9725-FFD31B8E5216}"/>
          </ac:spMkLst>
        </pc:spChg>
        <pc:spChg chg="del">
          <ac:chgData name="Barbie Collins Young" userId="62a5130c-d456-47b2-91bc-e63b65f9b7d2" providerId="ADAL" clId="{F7F6A46C-3097-472D-9102-BFC7ED856679}" dt="2022-11-06T18:07:30.187" v="542" actId="478"/>
          <ac:spMkLst>
            <pc:docMk/>
            <pc:sldMk cId="2476032024" sldId="297"/>
            <ac:spMk id="4" creationId="{919F69B9-3560-48A8-9520-6AC21B409594}"/>
          </ac:spMkLst>
        </pc:spChg>
        <pc:spChg chg="add del mod">
          <ac:chgData name="Barbie Collins Young" userId="62a5130c-d456-47b2-91bc-e63b65f9b7d2" providerId="ADAL" clId="{F7F6A46C-3097-472D-9102-BFC7ED856679}" dt="2022-11-07T04:10:51.328" v="3490"/>
          <ac:spMkLst>
            <pc:docMk/>
            <pc:sldMk cId="2476032024" sldId="297"/>
            <ac:spMk id="5" creationId="{9D0E3EBB-88BB-4D72-8D4F-394B6B475D9E}"/>
          </ac:spMkLst>
        </pc:spChg>
        <pc:spChg chg="del">
          <ac:chgData name="Barbie Collins Young" userId="62a5130c-d456-47b2-91bc-e63b65f9b7d2" providerId="ADAL" clId="{F7F6A46C-3097-472D-9102-BFC7ED856679}" dt="2022-11-06T18:07:32.340" v="543" actId="478"/>
          <ac:spMkLst>
            <pc:docMk/>
            <pc:sldMk cId="2476032024" sldId="297"/>
            <ac:spMk id="6" creationId="{FBB2471F-7D6D-4797-BA42-265EF6F4A78C}"/>
          </ac:spMkLst>
        </pc:spChg>
        <pc:spChg chg="del">
          <ac:chgData name="Barbie Collins Young" userId="62a5130c-d456-47b2-91bc-e63b65f9b7d2" providerId="ADAL" clId="{F7F6A46C-3097-472D-9102-BFC7ED856679}" dt="2022-11-06T18:08:00.644" v="588" actId="478"/>
          <ac:spMkLst>
            <pc:docMk/>
            <pc:sldMk cId="2476032024" sldId="297"/>
            <ac:spMk id="151" creationId="{00000000-0000-0000-0000-000000000000}"/>
          </ac:spMkLst>
        </pc:spChg>
        <pc:spChg chg="mod">
          <ac:chgData name="Barbie Collins Young" userId="62a5130c-d456-47b2-91bc-e63b65f9b7d2" providerId="ADAL" clId="{F7F6A46C-3097-472D-9102-BFC7ED856679}" dt="2022-11-06T18:08:04.086" v="589" actId="1076"/>
          <ac:spMkLst>
            <pc:docMk/>
            <pc:sldMk cId="2476032024" sldId="297"/>
            <ac:spMk id="152" creationId="{00000000-0000-0000-0000-000000000000}"/>
          </ac:spMkLst>
        </pc:spChg>
      </pc:sldChg>
      <pc:sldChg chg="modSp add">
        <pc:chgData name="Barbie Collins Young" userId="62a5130c-d456-47b2-91bc-e63b65f9b7d2" providerId="ADAL" clId="{F7F6A46C-3097-472D-9102-BFC7ED856679}" dt="2022-11-06T18:23:31.744" v="1958" actId="20577"/>
        <pc:sldMkLst>
          <pc:docMk/>
          <pc:sldMk cId="843201941" sldId="298"/>
        </pc:sldMkLst>
        <pc:spChg chg="mod">
          <ac:chgData name="Barbie Collins Young" userId="62a5130c-d456-47b2-91bc-e63b65f9b7d2" providerId="ADAL" clId="{F7F6A46C-3097-472D-9102-BFC7ED856679}" dt="2022-11-06T18:15:58.819" v="1281" actId="20577"/>
          <ac:spMkLst>
            <pc:docMk/>
            <pc:sldMk cId="843201941" sldId="298"/>
            <ac:spMk id="224" creationId="{00000000-0000-0000-0000-000000000000}"/>
          </ac:spMkLst>
        </pc:spChg>
        <pc:spChg chg="mod">
          <ac:chgData name="Barbie Collins Young" userId="62a5130c-d456-47b2-91bc-e63b65f9b7d2" providerId="ADAL" clId="{F7F6A46C-3097-472D-9102-BFC7ED856679}" dt="2022-11-06T18:23:31.744" v="1958" actId="20577"/>
          <ac:spMkLst>
            <pc:docMk/>
            <pc:sldMk cId="843201941" sldId="298"/>
            <ac:spMk id="225" creationId="{00000000-0000-0000-0000-000000000000}"/>
          </ac:spMkLst>
        </pc:spChg>
      </pc:sldChg>
      <pc:sldChg chg="addSp delSp modSp add">
        <pc:chgData name="Barbie Collins Young" userId="62a5130c-d456-47b2-91bc-e63b65f9b7d2" providerId="ADAL" clId="{F7F6A46C-3097-472D-9102-BFC7ED856679}" dt="2022-11-07T04:12:35.092" v="3511" actId="20577"/>
        <pc:sldMkLst>
          <pc:docMk/>
          <pc:sldMk cId="2787454568" sldId="299"/>
        </pc:sldMkLst>
        <pc:spChg chg="mod">
          <ac:chgData name="Barbie Collins Young" userId="62a5130c-d456-47b2-91bc-e63b65f9b7d2" providerId="ADAL" clId="{F7F6A46C-3097-472D-9102-BFC7ED856679}" dt="2022-11-06T18:18:20.476" v="1497" actId="255"/>
          <ac:spMkLst>
            <pc:docMk/>
            <pc:sldMk cId="2787454568" sldId="299"/>
            <ac:spMk id="224" creationId="{00000000-0000-0000-0000-000000000000}"/>
          </ac:spMkLst>
        </pc:spChg>
        <pc:spChg chg="mod">
          <ac:chgData name="Barbie Collins Young" userId="62a5130c-d456-47b2-91bc-e63b65f9b7d2" providerId="ADAL" clId="{F7F6A46C-3097-472D-9102-BFC7ED856679}" dt="2022-11-07T04:12:35.092" v="3511" actId="20577"/>
          <ac:spMkLst>
            <pc:docMk/>
            <pc:sldMk cId="2787454568" sldId="299"/>
            <ac:spMk id="225" creationId="{00000000-0000-0000-0000-000000000000}"/>
          </ac:spMkLst>
        </pc:spChg>
        <pc:picChg chg="add del">
          <ac:chgData name="Barbie Collins Young" userId="62a5130c-d456-47b2-91bc-e63b65f9b7d2" providerId="ADAL" clId="{F7F6A46C-3097-472D-9102-BFC7ED856679}" dt="2022-11-06T18:29:43.537" v="2257" actId="478"/>
          <ac:picMkLst>
            <pc:docMk/>
            <pc:sldMk cId="2787454568" sldId="299"/>
            <ac:picMk id="12290" creationId="{93CD4EF8-A114-4E67-A4D6-70F904DC86C2}"/>
          </ac:picMkLst>
        </pc:picChg>
      </pc:sldChg>
      <pc:sldChg chg="addSp delSp modSp add del ord">
        <pc:chgData name="Barbie Collins Young" userId="62a5130c-d456-47b2-91bc-e63b65f9b7d2" providerId="ADAL" clId="{F7F6A46C-3097-472D-9102-BFC7ED856679}" dt="2022-11-07T02:22:40.698" v="3205" actId="2696"/>
        <pc:sldMkLst>
          <pc:docMk/>
          <pc:sldMk cId="2676547178" sldId="300"/>
        </pc:sldMkLst>
        <pc:spChg chg="del">
          <ac:chgData name="Barbie Collins Young" userId="62a5130c-d456-47b2-91bc-e63b65f9b7d2" providerId="ADAL" clId="{F7F6A46C-3097-472D-9102-BFC7ED856679}" dt="2022-11-06T18:29:59.826" v="2262" actId="478"/>
          <ac:spMkLst>
            <pc:docMk/>
            <pc:sldMk cId="2676547178" sldId="300"/>
            <ac:spMk id="224" creationId="{00000000-0000-0000-0000-000000000000}"/>
          </ac:spMkLst>
        </pc:spChg>
        <pc:spChg chg="del mod">
          <ac:chgData name="Barbie Collins Young" userId="62a5130c-d456-47b2-91bc-e63b65f9b7d2" providerId="ADAL" clId="{F7F6A46C-3097-472D-9102-BFC7ED856679}" dt="2022-11-06T18:29:59.847" v="2264"/>
          <ac:spMkLst>
            <pc:docMk/>
            <pc:sldMk cId="2676547178" sldId="300"/>
            <ac:spMk id="225" creationId="{00000000-0000-0000-0000-000000000000}"/>
          </ac:spMkLst>
        </pc:spChg>
        <pc:picChg chg="add">
          <ac:chgData name="Barbie Collins Young" userId="62a5130c-d456-47b2-91bc-e63b65f9b7d2" providerId="ADAL" clId="{F7F6A46C-3097-472D-9102-BFC7ED856679}" dt="2022-11-06T18:29:55.880" v="2261"/>
          <ac:picMkLst>
            <pc:docMk/>
            <pc:sldMk cId="2676547178" sldId="300"/>
            <ac:picMk id="14338" creationId="{B284BAE2-CEF9-4E74-93DD-3BE6FBC7E605}"/>
          </ac:picMkLst>
        </pc:picChg>
      </pc:sldChg>
      <pc:sldChg chg="ord">
        <pc:chgData name="Barbie Collins Young" userId="62a5130c-d456-47b2-91bc-e63b65f9b7d2" providerId="ADAL" clId="{F7F6A46C-3097-472D-9102-BFC7ED856679}" dt="2022-11-06T23:52:08.434" v="2687"/>
        <pc:sldMkLst>
          <pc:docMk/>
          <pc:sldMk cId="707760049" sldId="302"/>
        </pc:sldMkLst>
      </pc:sldChg>
      <pc:sldChg chg="modSp">
        <pc:chgData name="Barbie Collins Young" userId="62a5130c-d456-47b2-91bc-e63b65f9b7d2" providerId="ADAL" clId="{F7F6A46C-3097-472D-9102-BFC7ED856679}" dt="2022-11-07T02:24:20.868" v="3208" actId="20577"/>
        <pc:sldMkLst>
          <pc:docMk/>
          <pc:sldMk cId="3216664139" sldId="303"/>
        </pc:sldMkLst>
        <pc:spChg chg="mod">
          <ac:chgData name="Barbie Collins Young" userId="62a5130c-d456-47b2-91bc-e63b65f9b7d2" providerId="ADAL" clId="{F7F6A46C-3097-472D-9102-BFC7ED856679}" dt="2022-11-07T02:24:20.868" v="3208" actId="20577"/>
          <ac:spMkLst>
            <pc:docMk/>
            <pc:sldMk cId="3216664139" sldId="303"/>
            <ac:spMk id="20" creationId="{D9D71362-F009-5269-4C23-EA89D3CE9898}"/>
          </ac:spMkLst>
        </pc:spChg>
      </pc:sldChg>
      <pc:sldChg chg="addSp delSp modSp add">
        <pc:chgData name="Barbie Collins Young" userId="62a5130c-d456-47b2-91bc-e63b65f9b7d2" providerId="ADAL" clId="{F7F6A46C-3097-472D-9102-BFC7ED856679}" dt="2022-11-07T04:13:30.129" v="3515" actId="20577"/>
        <pc:sldMkLst>
          <pc:docMk/>
          <pc:sldMk cId="3863135793" sldId="304"/>
        </pc:sldMkLst>
        <pc:spChg chg="del">
          <ac:chgData name="Barbie Collins Young" userId="62a5130c-d456-47b2-91bc-e63b65f9b7d2" providerId="ADAL" clId="{F7F6A46C-3097-472D-9102-BFC7ED856679}" dt="2022-11-06T23:54:32.710" v="2713" actId="478"/>
          <ac:spMkLst>
            <pc:docMk/>
            <pc:sldMk cId="3863135793" sldId="304"/>
            <ac:spMk id="2" creationId="{C08EEB3D-263D-4367-9B31-DD12E2335C31}"/>
          </ac:spMkLst>
        </pc:spChg>
        <pc:spChg chg="add mod">
          <ac:chgData name="Barbie Collins Young" userId="62a5130c-d456-47b2-91bc-e63b65f9b7d2" providerId="ADAL" clId="{F7F6A46C-3097-472D-9102-BFC7ED856679}" dt="2022-11-07T04:13:30.129" v="3515" actId="20577"/>
          <ac:spMkLst>
            <pc:docMk/>
            <pc:sldMk cId="3863135793" sldId="304"/>
            <ac:spMk id="3" creationId="{F85ABA1F-0A91-4A83-BB8A-980BAEEA0EF6}"/>
          </ac:spMkLst>
        </pc:spChg>
        <pc:spChg chg="mod">
          <ac:chgData name="Barbie Collins Young" userId="62a5130c-d456-47b2-91bc-e63b65f9b7d2" providerId="ADAL" clId="{F7F6A46C-3097-472D-9102-BFC7ED856679}" dt="2022-11-06T23:54:09.041" v="2704" actId="20577"/>
          <ac:spMkLst>
            <pc:docMk/>
            <pc:sldMk cId="3863135793" sldId="304"/>
            <ac:spMk id="260" creationId="{00000000-0000-0000-0000-000000000000}"/>
          </ac:spMkLst>
        </pc:spChg>
        <pc:spChg chg="del">
          <ac:chgData name="Barbie Collins Young" userId="62a5130c-d456-47b2-91bc-e63b65f9b7d2" providerId="ADAL" clId="{F7F6A46C-3097-472D-9102-BFC7ED856679}" dt="2022-11-06T23:54:14.537" v="2705" actId="478"/>
          <ac:spMkLst>
            <pc:docMk/>
            <pc:sldMk cId="3863135793" sldId="304"/>
            <ac:spMk id="261" creationId="{00000000-0000-0000-0000-000000000000}"/>
          </ac:spMkLst>
        </pc:spChg>
        <pc:spChg chg="del">
          <ac:chgData name="Barbie Collins Young" userId="62a5130c-d456-47b2-91bc-e63b65f9b7d2" providerId="ADAL" clId="{F7F6A46C-3097-472D-9102-BFC7ED856679}" dt="2022-11-06T23:54:35.671" v="2714" actId="478"/>
          <ac:spMkLst>
            <pc:docMk/>
            <pc:sldMk cId="3863135793" sldId="304"/>
            <ac:spMk id="262" creationId="{00000000-0000-0000-0000-000000000000}"/>
          </ac:spMkLst>
        </pc:spChg>
        <pc:spChg chg="del mod">
          <ac:chgData name="Barbie Collins Young" userId="62a5130c-d456-47b2-91bc-e63b65f9b7d2" providerId="ADAL" clId="{F7F6A46C-3097-472D-9102-BFC7ED856679}" dt="2022-11-06T23:54:27.897" v="2711" actId="478"/>
          <ac:spMkLst>
            <pc:docMk/>
            <pc:sldMk cId="3863135793" sldId="304"/>
            <ac:spMk id="263" creationId="{00000000-0000-0000-0000-000000000000}"/>
          </ac:spMkLst>
        </pc:spChg>
        <pc:spChg chg="del">
          <ac:chgData name="Barbie Collins Young" userId="62a5130c-d456-47b2-91bc-e63b65f9b7d2" providerId="ADAL" clId="{F7F6A46C-3097-472D-9102-BFC7ED856679}" dt="2022-11-06T23:54:17.352" v="2706" actId="478"/>
          <ac:spMkLst>
            <pc:docMk/>
            <pc:sldMk cId="3863135793" sldId="304"/>
            <ac:spMk id="264" creationId="{00000000-0000-0000-0000-000000000000}"/>
          </ac:spMkLst>
        </pc:spChg>
        <pc:spChg chg="del">
          <ac:chgData name="Barbie Collins Young" userId="62a5130c-d456-47b2-91bc-e63b65f9b7d2" providerId="ADAL" clId="{F7F6A46C-3097-472D-9102-BFC7ED856679}" dt="2022-11-06T23:54:19.728" v="2707" actId="478"/>
          <ac:spMkLst>
            <pc:docMk/>
            <pc:sldMk cId="3863135793" sldId="304"/>
            <ac:spMk id="265" creationId="{00000000-0000-0000-0000-000000000000}"/>
          </ac:spMkLst>
        </pc:spChg>
        <pc:spChg chg="del">
          <ac:chgData name="Barbie Collins Young" userId="62a5130c-d456-47b2-91bc-e63b65f9b7d2" providerId="ADAL" clId="{F7F6A46C-3097-472D-9102-BFC7ED856679}" dt="2022-11-06T23:54:30.137" v="2712" actId="478"/>
          <ac:spMkLst>
            <pc:docMk/>
            <pc:sldMk cId="3863135793" sldId="304"/>
            <ac:spMk id="266" creationId="{00000000-0000-0000-0000-000000000000}"/>
          </ac:spMkLst>
        </pc:spChg>
        <pc:spChg chg="del">
          <ac:chgData name="Barbie Collins Young" userId="62a5130c-d456-47b2-91bc-e63b65f9b7d2" providerId="ADAL" clId="{F7F6A46C-3097-472D-9102-BFC7ED856679}" dt="2022-11-06T23:54:24.464" v="2709" actId="478"/>
          <ac:spMkLst>
            <pc:docMk/>
            <pc:sldMk cId="3863135793" sldId="304"/>
            <ac:spMk id="267" creationId="{00000000-0000-0000-0000-000000000000}"/>
          </ac:spMkLst>
        </pc:spChg>
        <pc:spChg chg="del">
          <ac:chgData name="Barbie Collins Young" userId="62a5130c-d456-47b2-91bc-e63b65f9b7d2" providerId="ADAL" clId="{F7F6A46C-3097-472D-9102-BFC7ED856679}" dt="2022-11-06T23:54:21.746" v="2708" actId="478"/>
          <ac:spMkLst>
            <pc:docMk/>
            <pc:sldMk cId="3863135793" sldId="304"/>
            <ac:spMk id="268" creationId="{00000000-0000-0000-0000-000000000000}"/>
          </ac:spMkLst>
        </pc:spChg>
      </pc:sldChg>
      <pc:sldChg chg="addSp modSp add">
        <pc:chgData name="Barbie Collins Young" userId="62a5130c-d456-47b2-91bc-e63b65f9b7d2" providerId="ADAL" clId="{F7F6A46C-3097-472D-9102-BFC7ED856679}" dt="2022-11-07T03:53:02.147" v="3210"/>
        <pc:sldMkLst>
          <pc:docMk/>
          <pc:sldMk cId="211504242" sldId="305"/>
        </pc:sldMkLst>
        <pc:picChg chg="add mod">
          <ac:chgData name="Barbie Collins Young" userId="62a5130c-d456-47b2-91bc-e63b65f9b7d2" providerId="ADAL" clId="{F7F6A46C-3097-472D-9102-BFC7ED856679}" dt="2022-11-07T03:53:02.147" v="3210"/>
          <ac:picMkLst>
            <pc:docMk/>
            <pc:sldMk cId="211504242" sldId="305"/>
            <ac:picMk id="4" creationId="{545E10C9-08E1-48B7-8F77-1FD1E3D2B7CA}"/>
          </ac:picMkLst>
        </pc:picChg>
      </pc:sldChg>
      <pc:sldChg chg="addSp modSp add">
        <pc:chgData name="Barbie Collins Young" userId="62a5130c-d456-47b2-91bc-e63b65f9b7d2" providerId="ADAL" clId="{F7F6A46C-3097-472D-9102-BFC7ED856679}" dt="2022-11-07T03:53:36.024" v="3212"/>
        <pc:sldMkLst>
          <pc:docMk/>
          <pc:sldMk cId="2754093109" sldId="306"/>
        </pc:sldMkLst>
        <pc:picChg chg="add mod">
          <ac:chgData name="Barbie Collins Young" userId="62a5130c-d456-47b2-91bc-e63b65f9b7d2" providerId="ADAL" clId="{F7F6A46C-3097-472D-9102-BFC7ED856679}" dt="2022-11-07T03:53:36.024" v="3212"/>
          <ac:picMkLst>
            <pc:docMk/>
            <pc:sldMk cId="2754093109" sldId="306"/>
            <ac:picMk id="3" creationId="{24C174DE-CEF7-4355-86BE-9726A18F3C10}"/>
          </ac:picMkLst>
        </pc:picChg>
      </pc:sldChg>
      <pc:sldChg chg="addSp modSp add">
        <pc:chgData name="Barbie Collins Young" userId="62a5130c-d456-47b2-91bc-e63b65f9b7d2" providerId="ADAL" clId="{F7F6A46C-3097-472D-9102-BFC7ED856679}" dt="2022-11-07T03:54:00.708" v="3214"/>
        <pc:sldMkLst>
          <pc:docMk/>
          <pc:sldMk cId="2369433628" sldId="307"/>
        </pc:sldMkLst>
        <pc:picChg chg="add mod">
          <ac:chgData name="Barbie Collins Young" userId="62a5130c-d456-47b2-91bc-e63b65f9b7d2" providerId="ADAL" clId="{F7F6A46C-3097-472D-9102-BFC7ED856679}" dt="2022-11-07T03:54:00.708" v="3214"/>
          <ac:picMkLst>
            <pc:docMk/>
            <pc:sldMk cId="2369433628" sldId="307"/>
            <ac:picMk id="4" creationId="{61632E34-C7AA-4153-921A-953B72779074}"/>
          </ac:picMkLst>
        </pc:picChg>
      </pc:sldChg>
      <pc:sldChg chg="addSp delSp modSp add ord">
        <pc:chgData name="Barbie Collins Young" userId="62a5130c-d456-47b2-91bc-e63b65f9b7d2" providerId="ADAL" clId="{F7F6A46C-3097-472D-9102-BFC7ED856679}" dt="2022-11-07T03:56:00.814" v="3223"/>
        <pc:sldMkLst>
          <pc:docMk/>
          <pc:sldMk cId="3903474385" sldId="308"/>
        </pc:sldMkLst>
        <pc:spChg chg="del mod">
          <ac:chgData name="Barbie Collins Young" userId="62a5130c-d456-47b2-91bc-e63b65f9b7d2" providerId="ADAL" clId="{F7F6A46C-3097-472D-9102-BFC7ED856679}" dt="2022-11-07T03:55:45.153" v="3221" actId="478"/>
          <ac:spMkLst>
            <pc:docMk/>
            <pc:sldMk cId="3903474385" sldId="308"/>
            <ac:spMk id="3" creationId="{F85ABA1F-0A91-4A83-BB8A-980BAEEA0EF6}"/>
          </ac:spMkLst>
        </pc:spChg>
        <pc:spChg chg="del">
          <ac:chgData name="Barbie Collins Young" userId="62a5130c-d456-47b2-91bc-e63b65f9b7d2" providerId="ADAL" clId="{F7F6A46C-3097-472D-9102-BFC7ED856679}" dt="2022-11-07T03:55:49.903" v="3222" actId="478"/>
          <ac:spMkLst>
            <pc:docMk/>
            <pc:sldMk cId="3903474385" sldId="308"/>
            <ac:spMk id="260" creationId="{00000000-0000-0000-0000-000000000000}"/>
          </ac:spMkLst>
        </pc:spChg>
        <pc:picChg chg="add del mod">
          <ac:chgData name="Barbie Collins Young" userId="62a5130c-d456-47b2-91bc-e63b65f9b7d2" providerId="ADAL" clId="{F7F6A46C-3097-472D-9102-BFC7ED856679}" dt="2022-11-07T03:55:21.033" v="3218" actId="478"/>
          <ac:picMkLst>
            <pc:docMk/>
            <pc:sldMk cId="3903474385" sldId="308"/>
            <ac:picMk id="4" creationId="{4BBF6C8C-BC2F-40A6-B077-19D4B75F8F4F}"/>
          </ac:picMkLst>
        </pc:picChg>
        <pc:picChg chg="add mod">
          <ac:chgData name="Barbie Collins Young" userId="62a5130c-d456-47b2-91bc-e63b65f9b7d2" providerId="ADAL" clId="{F7F6A46C-3097-472D-9102-BFC7ED856679}" dt="2022-11-07T03:55:38.165" v="3219"/>
          <ac:picMkLst>
            <pc:docMk/>
            <pc:sldMk cId="3903474385" sldId="308"/>
            <ac:picMk id="6" creationId="{E006F33F-914C-480C-A35F-16B31FCDEEEB}"/>
          </ac:picMkLst>
        </pc:picChg>
      </pc:sldChg>
      <pc:sldChg chg="add">
        <pc:chgData name="Barbie Collins Young" userId="62a5130c-d456-47b2-91bc-e63b65f9b7d2" providerId="ADAL" clId="{F7F6A46C-3097-472D-9102-BFC7ED856679}" dt="2022-11-07T03:55:12.469" v="3216"/>
        <pc:sldMkLst>
          <pc:docMk/>
          <pc:sldMk cId="3381795395" sldId="309"/>
        </pc:sldMkLst>
      </pc:sldChg>
      <pc:sldChg chg="addSp delSp modSp add">
        <pc:chgData name="Barbie Collins Young" userId="62a5130c-d456-47b2-91bc-e63b65f9b7d2" providerId="ADAL" clId="{F7F6A46C-3097-472D-9102-BFC7ED856679}" dt="2022-11-07T04:01:42.803" v="3241" actId="20577"/>
        <pc:sldMkLst>
          <pc:docMk/>
          <pc:sldMk cId="2048010797" sldId="310"/>
        </pc:sldMkLst>
        <pc:spChg chg="add del mod">
          <ac:chgData name="Barbie Collins Young" userId="62a5130c-d456-47b2-91bc-e63b65f9b7d2" providerId="ADAL" clId="{F7F6A46C-3097-472D-9102-BFC7ED856679}" dt="2022-11-07T04:00:45.329" v="3233" actId="478"/>
          <ac:spMkLst>
            <pc:docMk/>
            <pc:sldMk cId="2048010797" sldId="310"/>
            <ac:spMk id="3" creationId="{CE7861D6-10D7-4A30-A7C0-3E91FA62B599}"/>
          </ac:spMkLst>
        </pc:spChg>
        <pc:spChg chg="add mod">
          <ac:chgData name="Barbie Collins Young" userId="62a5130c-d456-47b2-91bc-e63b65f9b7d2" providerId="ADAL" clId="{F7F6A46C-3097-472D-9102-BFC7ED856679}" dt="2022-11-07T04:01:42.803" v="3241" actId="20577"/>
          <ac:spMkLst>
            <pc:docMk/>
            <pc:sldMk cId="2048010797" sldId="310"/>
            <ac:spMk id="5" creationId="{0168C909-35D4-4D83-B35C-8B67AC328CE7}"/>
          </ac:spMkLst>
        </pc:spChg>
        <pc:spChg chg="del">
          <ac:chgData name="Barbie Collins Young" userId="62a5130c-d456-47b2-91bc-e63b65f9b7d2" providerId="ADAL" clId="{F7F6A46C-3097-472D-9102-BFC7ED856679}" dt="2022-11-07T04:01:21.825" v="3235" actId="478"/>
          <ac:spMkLst>
            <pc:docMk/>
            <pc:sldMk cId="2048010797" sldId="310"/>
            <ac:spMk id="176" creationId="{00000000-0000-0000-0000-000000000000}"/>
          </ac:spMkLst>
        </pc:spChg>
        <pc:spChg chg="del">
          <ac:chgData name="Barbie Collins Young" userId="62a5130c-d456-47b2-91bc-e63b65f9b7d2" providerId="ADAL" clId="{F7F6A46C-3097-472D-9102-BFC7ED856679}" dt="2022-11-07T04:00:41.287" v="3232" actId="478"/>
          <ac:spMkLst>
            <pc:docMk/>
            <pc:sldMk cId="2048010797" sldId="310"/>
            <ac:spMk id="177" creationId="{00000000-0000-0000-0000-000000000000}"/>
          </ac:spMkLst>
        </pc:spChg>
        <pc:picChg chg="add mod">
          <ac:chgData name="Barbie Collins Young" userId="62a5130c-d456-47b2-91bc-e63b65f9b7d2" providerId="ADAL" clId="{F7F6A46C-3097-472D-9102-BFC7ED856679}" dt="2022-11-07T04:01:29.432" v="3238" actId="14100"/>
          <ac:picMkLst>
            <pc:docMk/>
            <pc:sldMk cId="2048010797" sldId="310"/>
            <ac:picMk id="4" creationId="{8B808135-6259-4FF9-93FD-03E134FE943E}"/>
          </ac:picMkLst>
        </pc:picChg>
        <pc:picChg chg="del">
          <ac:chgData name="Barbie Collins Young" userId="62a5130c-d456-47b2-91bc-e63b65f9b7d2" providerId="ADAL" clId="{F7F6A46C-3097-472D-9102-BFC7ED856679}" dt="2022-11-07T04:00:37.368" v="3231" actId="478"/>
          <ac:picMkLst>
            <pc:docMk/>
            <pc:sldMk cId="2048010797" sldId="310"/>
            <ac:picMk id="178" creationId="{00000000-0000-0000-0000-000000000000}"/>
          </ac:picMkLst>
        </pc:picChg>
      </pc:sldChg>
      <pc:sldChg chg="add del">
        <pc:chgData name="Barbie Collins Young" userId="62a5130c-d456-47b2-91bc-e63b65f9b7d2" providerId="ADAL" clId="{F7F6A46C-3097-472D-9102-BFC7ED856679}" dt="2022-11-07T04:00:17.848" v="3227" actId="2696"/>
        <pc:sldMkLst>
          <pc:docMk/>
          <pc:sldMk cId="3216218709" sldId="310"/>
        </pc:sldMkLst>
      </pc:sldChg>
      <pc:sldChg chg="addSp delSp modSp add">
        <pc:chgData name="Barbie Collins Young" userId="62a5130c-d456-47b2-91bc-e63b65f9b7d2" providerId="ADAL" clId="{F7F6A46C-3097-472D-9102-BFC7ED856679}" dt="2022-11-07T04:06:52.126" v="3435" actId="20577"/>
        <pc:sldMkLst>
          <pc:docMk/>
          <pc:sldMk cId="3662018476" sldId="311"/>
        </pc:sldMkLst>
        <pc:spChg chg="add mod">
          <ac:chgData name="Barbie Collins Young" userId="62a5130c-d456-47b2-91bc-e63b65f9b7d2" providerId="ADAL" clId="{F7F6A46C-3097-472D-9102-BFC7ED856679}" dt="2022-11-07T04:06:52.126" v="3435" actId="20577"/>
          <ac:spMkLst>
            <pc:docMk/>
            <pc:sldMk cId="3662018476" sldId="311"/>
            <ac:spMk id="6" creationId="{3531C93F-C26D-4B7F-A710-DDCF2A4D9157}"/>
          </ac:spMkLst>
        </pc:spChg>
        <pc:spChg chg="mod">
          <ac:chgData name="Barbie Collins Young" userId="62a5130c-d456-47b2-91bc-e63b65f9b7d2" providerId="ADAL" clId="{F7F6A46C-3097-472D-9102-BFC7ED856679}" dt="2022-11-07T04:03:40.782" v="3268" actId="20577"/>
          <ac:spMkLst>
            <pc:docMk/>
            <pc:sldMk cId="3662018476" sldId="311"/>
            <ac:spMk id="136" creationId="{00000000-0000-0000-0000-000000000000}"/>
          </ac:spMkLst>
        </pc:spChg>
        <pc:spChg chg="del">
          <ac:chgData name="Barbie Collins Young" userId="62a5130c-d456-47b2-91bc-e63b65f9b7d2" providerId="ADAL" clId="{F7F6A46C-3097-472D-9102-BFC7ED856679}" dt="2022-11-07T04:03:45.598" v="3269" actId="478"/>
          <ac:spMkLst>
            <pc:docMk/>
            <pc:sldMk cId="3662018476" sldId="311"/>
            <ac:spMk id="138" creationId="{00000000-0000-0000-0000-000000000000}"/>
          </ac:spMkLst>
        </pc:spChg>
        <pc:picChg chg="add mod">
          <ac:chgData name="Barbie Collins Young" userId="62a5130c-d456-47b2-91bc-e63b65f9b7d2" providerId="ADAL" clId="{F7F6A46C-3097-472D-9102-BFC7ED856679}" dt="2022-11-07T04:04:09.292" v="3274" actId="1076"/>
          <ac:picMkLst>
            <pc:docMk/>
            <pc:sldMk cId="3662018476" sldId="311"/>
            <ac:picMk id="3" creationId="{871FF51B-5655-4F36-805F-1DC5912F2518}"/>
          </ac:picMkLst>
        </pc:picChg>
        <pc:picChg chg="add mod">
          <ac:chgData name="Barbie Collins Young" userId="62a5130c-d456-47b2-91bc-e63b65f9b7d2" providerId="ADAL" clId="{F7F6A46C-3097-472D-9102-BFC7ED856679}" dt="2022-11-07T04:05:15.032" v="3277" actId="1076"/>
          <ac:picMkLst>
            <pc:docMk/>
            <pc:sldMk cId="3662018476" sldId="311"/>
            <ac:picMk id="5" creationId="{1CDC756D-9C85-45D8-A408-92888C22B632}"/>
          </ac:picMkLst>
        </pc:picChg>
        <pc:picChg chg="del">
          <ac:chgData name="Barbie Collins Young" userId="62a5130c-d456-47b2-91bc-e63b65f9b7d2" providerId="ADAL" clId="{F7F6A46C-3097-472D-9102-BFC7ED856679}" dt="2022-11-07T04:04:00.478" v="3271" actId="478"/>
          <ac:picMkLst>
            <pc:docMk/>
            <pc:sldMk cId="3662018476" sldId="311"/>
            <ac:picMk id="137" creationId="{00000000-0000-0000-0000-000000000000}"/>
          </ac:picMkLst>
        </pc:picChg>
      </pc:sldChg>
      <pc:sldChg chg="addSp delSp modSp add">
        <pc:chgData name="Barbie Collins Young" userId="62a5130c-d456-47b2-91bc-e63b65f9b7d2" providerId="ADAL" clId="{F7F6A46C-3097-472D-9102-BFC7ED856679}" dt="2022-11-07T04:15:25.737" v="3533" actId="14100"/>
        <pc:sldMkLst>
          <pc:docMk/>
          <pc:sldMk cId="3867878859" sldId="312"/>
        </pc:sldMkLst>
        <pc:spChg chg="del mod">
          <ac:chgData name="Barbie Collins Young" userId="62a5130c-d456-47b2-91bc-e63b65f9b7d2" providerId="ADAL" clId="{F7F6A46C-3097-472D-9102-BFC7ED856679}" dt="2022-11-07T04:15:17.451" v="3530" actId="478"/>
          <ac:spMkLst>
            <pc:docMk/>
            <pc:sldMk cId="3867878859" sldId="312"/>
            <ac:spMk id="224" creationId="{00000000-0000-0000-0000-000000000000}"/>
          </ac:spMkLst>
        </pc:spChg>
        <pc:spChg chg="del mod">
          <ac:chgData name="Barbie Collins Young" userId="62a5130c-d456-47b2-91bc-e63b65f9b7d2" providerId="ADAL" clId="{F7F6A46C-3097-472D-9102-BFC7ED856679}" dt="2022-11-07T04:15:09.799" v="3528"/>
          <ac:spMkLst>
            <pc:docMk/>
            <pc:sldMk cId="3867878859" sldId="312"/>
            <ac:spMk id="225" creationId="{00000000-0000-0000-0000-000000000000}"/>
          </ac:spMkLst>
        </pc:spChg>
        <pc:picChg chg="add mod">
          <ac:chgData name="Barbie Collins Young" userId="62a5130c-d456-47b2-91bc-e63b65f9b7d2" providerId="ADAL" clId="{F7F6A46C-3097-472D-9102-BFC7ED856679}" dt="2022-11-07T04:15:25.737" v="3533" actId="14100"/>
          <ac:picMkLst>
            <pc:docMk/>
            <pc:sldMk cId="3867878859" sldId="312"/>
            <ac:picMk id="16386" creationId="{FA44FC6B-547C-40BB-A00A-E1A193ABCBD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38856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02985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78776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60727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Situations:  Give situations and have kids shout the answers</a:t>
            </a:r>
            <a:br>
              <a:rPr lang="en-US" dirty="0"/>
            </a:br>
            <a:r>
              <a:rPr lang="en-US" dirty="0"/>
              <a:t>I got an A on my test!  A friend said I looked really nice today.  </a:t>
            </a:r>
            <a:br>
              <a:rPr lang="en-US" dirty="0"/>
            </a:br>
            <a:r>
              <a:rPr lang="en-US" dirty="0"/>
              <a:t>I didn’t get to sit by my friends at lunch</a:t>
            </a:r>
            <a:br>
              <a:rPr lang="en-US" dirty="0"/>
            </a:br>
            <a:r>
              <a:rPr lang="en-US" dirty="0"/>
              <a:t>I thought I did a good job on my project, but I got a bad grade.</a:t>
            </a:r>
          </a:p>
          <a:p>
            <a:pPr marL="0" lvl="0" indent="0" algn="l" rtl="0">
              <a:lnSpc>
                <a:spcPct val="100000"/>
              </a:lnSpc>
              <a:spcBef>
                <a:spcPts val="0"/>
              </a:spcBef>
              <a:spcAft>
                <a:spcPts val="0"/>
              </a:spcAft>
              <a:buSzPts val="1400"/>
              <a:buNone/>
            </a:pPr>
            <a:endParaRPr dirty="0"/>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99014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Situations </a:t>
            </a:r>
            <a:endParaRPr dirty="0"/>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202257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7b8457b60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17b8457b60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17b8457b60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7b8457b60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17b8457b60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17b8457b60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81378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007063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213604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582458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47869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705157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4085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959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0" name="Google Shape;28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2132026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4022340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357877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19461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428995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45412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41557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hyperlink" Target="http://www.youtube.com/watch?v=8pT6LQ-mZ3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o-7c74-pUlk" TargetMode="External"/><Relationship Id="rId6" Type="http://schemas.openxmlformats.org/officeDocument/2006/relationships/hyperlink" Target="https://www.youtube.com/watch?v=o-7c74-pUlk" TargetMode="External"/><Relationship Id="rId5" Type="http://schemas.openxmlformats.org/officeDocument/2006/relationships/image" Target="../media/image20.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yRUAzGQ3nSY" TargetMode="External"/><Relationship Id="rId6" Type="http://schemas.openxmlformats.org/officeDocument/2006/relationships/hyperlink" Target="https://www.youtube.com/watch?v=yRUAzGQ3nSY" TargetMode="External"/><Relationship Id="rId5" Type="http://schemas.openxmlformats.org/officeDocument/2006/relationships/image" Target="../media/image1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289304" y="306431"/>
            <a:ext cx="1103680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FF0000"/>
                </a:solidFill>
                <a:latin typeface="Calibri"/>
                <a:ea typeface="Calibri"/>
                <a:cs typeface="Calibri"/>
                <a:sym typeface="Calibri"/>
              </a:rPr>
              <a:t>Grief, Compassion</a:t>
            </a:r>
            <a:endParaRPr sz="1400" b="0" i="0" u="none" strike="noStrike" cap="none">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A4C2F4"/>
                </a:solidFill>
                <a:latin typeface="Calibri"/>
                <a:ea typeface="Calibri"/>
                <a:cs typeface="Calibri"/>
                <a:sym typeface="Calibri"/>
              </a:rPr>
              <a:t>Giving our kids the tools they need</a:t>
            </a:r>
            <a:endParaRPr sz="1400" b="0" i="0" u="none" strike="noStrike" cap="none">
              <a:solidFill>
                <a:srgbClr val="A4C2F4"/>
              </a:solidFill>
              <a:latin typeface="Arial"/>
              <a:ea typeface="Arial"/>
              <a:cs typeface="Arial"/>
              <a:sym typeface="Arial"/>
            </a:endParaRPr>
          </a:p>
        </p:txBody>
      </p:sp>
      <p:sp>
        <p:nvSpPr>
          <p:cNvPr id="90" name="Google Shape;90;p1"/>
          <p:cNvSpPr txBox="1"/>
          <p:nvPr/>
        </p:nvSpPr>
        <p:spPr>
          <a:xfrm>
            <a:off x="4050351" y="1998563"/>
            <a:ext cx="7566000" cy="21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200" i="0" u="none" strike="noStrike" cap="none" dirty="0">
                <a:solidFill>
                  <a:srgbClr val="304882"/>
                </a:solidFill>
                <a:latin typeface="Twentieth Century"/>
                <a:ea typeface="Twentieth Century"/>
                <a:cs typeface="Twentieth Century"/>
                <a:sym typeface="Twentieth Century"/>
              </a:rPr>
              <a:t>Barbie has a great passion for youth mental health.  She went back to school for her psychology and sociology degrees, became a Youth Mental Health First Aid trainer, Cope2Thrive Trainer, Life Coach, and has been the Executive Director of NAMI Eastside for two years.  She is also the parent of a 17 year old son, and guardian of a 17 year old daughter.  </a:t>
            </a:r>
            <a:endParaRPr sz="1800" i="0" u="none" strike="noStrike" cap="none" dirty="0">
              <a:solidFill>
                <a:srgbClr val="304882"/>
              </a:solidFill>
              <a:latin typeface="Twentieth Century"/>
              <a:ea typeface="Twentieth Century"/>
              <a:cs typeface="Twentieth Century"/>
              <a:sym typeface="Twentieth Century"/>
            </a:endParaRPr>
          </a:p>
        </p:txBody>
      </p:sp>
      <p:pic>
        <p:nvPicPr>
          <p:cNvPr id="91" name="Google Shape;91;p1"/>
          <p:cNvPicPr preferRelativeResize="0"/>
          <p:nvPr/>
        </p:nvPicPr>
        <p:blipFill rotWithShape="1">
          <a:blip r:embed="rId4">
            <a:alphaModFix/>
          </a:blip>
          <a:srcRect/>
          <a:stretch/>
        </p:blipFill>
        <p:spPr>
          <a:xfrm>
            <a:off x="795200" y="1834612"/>
            <a:ext cx="3018577" cy="4527849"/>
          </a:xfrm>
          <a:prstGeom prst="rect">
            <a:avLst/>
          </a:prstGeom>
          <a:noFill/>
          <a:ln>
            <a:noFill/>
          </a:ln>
        </p:spPr>
      </p:pic>
      <p:pic>
        <p:nvPicPr>
          <p:cNvPr id="92" name="Google Shape;92;p1"/>
          <p:cNvPicPr preferRelativeResize="0"/>
          <p:nvPr/>
        </p:nvPicPr>
        <p:blipFill rotWithShape="1">
          <a:blip r:embed="rId5">
            <a:alphaModFix/>
          </a:blip>
          <a:srcRect/>
          <a:stretch/>
        </p:blipFill>
        <p:spPr>
          <a:xfrm>
            <a:off x="2976053" y="4245021"/>
            <a:ext cx="4188776" cy="2393599"/>
          </a:xfrm>
          <a:prstGeom prst="rect">
            <a:avLst/>
          </a:prstGeom>
          <a:noFill/>
          <a:ln>
            <a:noFill/>
          </a:ln>
        </p:spPr>
      </p:pic>
      <p:pic>
        <p:nvPicPr>
          <p:cNvPr id="93" name="Google Shape;93;p1"/>
          <p:cNvPicPr preferRelativeResize="0"/>
          <p:nvPr/>
        </p:nvPicPr>
        <p:blipFill rotWithShape="1">
          <a:blip r:embed="rId6">
            <a:alphaModFix/>
          </a:blip>
          <a:srcRect r="66542"/>
          <a:stretch/>
        </p:blipFill>
        <p:spPr>
          <a:xfrm>
            <a:off x="7483175" y="4122575"/>
            <a:ext cx="3425175" cy="1709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6146" name="Picture 2" descr="https://lumiere-a.akamaihd.net/v1/images/open-uri20160812-3094-1oqfp6p_c45610ac.jpeg?region=0%2C0%2C1024%2C443">
            <a:extLst>
              <a:ext uri="{FF2B5EF4-FFF2-40B4-BE49-F238E27FC236}">
                <a16:creationId xmlns:a16="http://schemas.microsoft.com/office/drawing/2014/main" id="{41BDEA9C-415D-4361-AEBB-DD91193F1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19213"/>
            <a:ext cx="97536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9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7170" name="Picture 2" descr="https://lumiere-a.akamaihd.net/v1/images/open-uri20160812-3094-4a7m5n_5e1cf609.jpeg?region=0%2C0%2C1024%2C442">
            <a:extLst>
              <a:ext uri="{FF2B5EF4-FFF2-40B4-BE49-F238E27FC236}">
                <a16:creationId xmlns:a16="http://schemas.microsoft.com/office/drawing/2014/main" id="{39F0772E-3E9F-4E6E-B73B-792E1CDF1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23975"/>
            <a:ext cx="97536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5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8194" name="Picture 2" descr="https://lumiere-a.akamaihd.net/v1/images/open-uri20160812-3094-190y14t_d73da592.jpeg?region=0%2C0%2C1024%2C443">
            <a:extLst>
              <a:ext uri="{FF2B5EF4-FFF2-40B4-BE49-F238E27FC236}">
                <a16:creationId xmlns:a16="http://schemas.microsoft.com/office/drawing/2014/main" id="{A8D63EBE-6832-45BF-B659-FF9D850C1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19213"/>
            <a:ext cx="97536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064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9220" name="Picture 4" descr="https://lumiere-a.akamaihd.net/v1/images/open-uri20160812-3094-7zd344_8bb4a61a.jpeg?region=0%2C0%2C1024%2C443">
            <a:extLst>
              <a:ext uri="{FF2B5EF4-FFF2-40B4-BE49-F238E27FC236}">
                <a16:creationId xmlns:a16="http://schemas.microsoft.com/office/drawing/2014/main" id="{0593AA76-694C-4B4D-A30D-B4A4DCA66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319213"/>
            <a:ext cx="975360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156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6"/>
          <p:cNvSpPr/>
          <p:nvPr/>
        </p:nvSpPr>
        <p:spPr>
          <a:xfrm>
            <a:off x="2467992" y="511605"/>
            <a:ext cx="9075751" cy="7695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304882"/>
                </a:solidFill>
                <a:latin typeface="Twentieth Century"/>
                <a:ea typeface="Twentieth Century"/>
                <a:cs typeface="Twentieth Century"/>
                <a:sym typeface="Twentieth Century"/>
              </a:rPr>
              <a:t>What is “Normal”??</a:t>
            </a:r>
            <a:endParaRPr sz="1400" b="0" i="0" u="none" strike="noStrike" cap="none" dirty="0">
              <a:solidFill>
                <a:srgbClr val="304882"/>
              </a:solidFill>
              <a:latin typeface="Arial"/>
              <a:ea typeface="Arial"/>
              <a:cs typeface="Arial"/>
              <a:sym typeface="Arial"/>
            </a:endParaRPr>
          </a:p>
        </p:txBody>
      </p:sp>
      <p:sp>
        <p:nvSpPr>
          <p:cNvPr id="152" name="Google Shape;152;p6"/>
          <p:cNvSpPr txBox="1"/>
          <p:nvPr/>
        </p:nvSpPr>
        <p:spPr>
          <a:xfrm>
            <a:off x="2098184" y="1464777"/>
            <a:ext cx="88557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0099A8"/>
                </a:solidFill>
                <a:latin typeface="Twentieth Century"/>
                <a:ea typeface="Twentieth Century"/>
                <a:cs typeface="Twentieth Century"/>
                <a:sym typeface="Twentieth Century"/>
              </a:rPr>
              <a:t>All emotions are normal!  Fear, Disgust, Anger, Sadness &amp; Joy</a:t>
            </a:r>
            <a:endParaRPr sz="1400" b="0" i="0" u="none" strike="noStrike" cap="none" dirty="0">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6568BDFF-4AF9-4E41-8074-E549EEEA9C53}"/>
              </a:ext>
            </a:extLst>
          </p:cNvPr>
          <p:cNvSpPr/>
          <p:nvPr/>
        </p:nvSpPr>
        <p:spPr>
          <a:xfrm>
            <a:off x="2618130" y="3275112"/>
            <a:ext cx="6955751" cy="1600438"/>
          </a:xfrm>
          <a:prstGeom prst="rect">
            <a:avLst/>
          </a:prstGeom>
        </p:spPr>
        <p:txBody>
          <a:bodyPr wrap="none">
            <a:spAutoFit/>
          </a:bodyPr>
          <a:lstStyle/>
          <a:p>
            <a:pPr lvl="0" algn="ctr">
              <a:buSzPts val="4400"/>
            </a:pPr>
            <a:r>
              <a:rPr lang="en-US" sz="3600" b="1" dirty="0">
                <a:solidFill>
                  <a:srgbClr val="FF0000"/>
                </a:solidFill>
                <a:latin typeface="Twentieth Century"/>
                <a:ea typeface="Twentieth Century"/>
                <a:cs typeface="Twentieth Century"/>
                <a:sym typeface="Twentieth Century"/>
              </a:rPr>
              <a:t>You are not alone!  This is “normal”</a:t>
            </a:r>
          </a:p>
          <a:p>
            <a:pPr lvl="0" algn="ctr">
              <a:buSzPts val="4400"/>
            </a:pPr>
            <a:r>
              <a:rPr lang="en-US" sz="2400" b="1" dirty="0">
                <a:solidFill>
                  <a:srgbClr val="0099A8"/>
                </a:solidFill>
                <a:latin typeface="Twentieth Century"/>
                <a:ea typeface="Twentieth Century"/>
                <a:cs typeface="Twentieth Century"/>
                <a:sym typeface="Twentieth Century"/>
              </a:rPr>
              <a:t>We have ‘collective grief’ </a:t>
            </a:r>
          </a:p>
          <a:p>
            <a:pPr lvl="0" algn="ctr">
              <a:buSzPts val="4400"/>
            </a:pPr>
            <a:r>
              <a:rPr lang="en-US" sz="2400" b="1" dirty="0">
                <a:solidFill>
                  <a:srgbClr val="0099A8"/>
                </a:solidFill>
                <a:latin typeface="Twentieth Century"/>
                <a:ea typeface="Twentieth Century"/>
                <a:cs typeface="Twentieth Century"/>
                <a:sym typeface="Twentieth Century"/>
              </a:rPr>
              <a:t>Your parents, teachers, school staff are feeling it too</a:t>
            </a:r>
          </a:p>
          <a:p>
            <a:pPr lvl="0" algn="ctr">
              <a:buSzPts val="4400"/>
            </a:pPr>
            <a:endParaRPr lang="en-US" b="1" dirty="0">
              <a:solidFill>
                <a:srgbClr val="0099A8"/>
              </a:solidFill>
              <a:latin typeface="Twentieth Century"/>
              <a:ea typeface="Twentieth Century"/>
              <a:cs typeface="Twentieth Century"/>
              <a:sym typeface="Twentieth Centur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6"/>
          <p:cNvSpPr/>
          <p:nvPr/>
        </p:nvSpPr>
        <p:spPr>
          <a:xfrm>
            <a:off x="2467992" y="511605"/>
            <a:ext cx="9075751" cy="7695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304882"/>
                </a:solidFill>
                <a:latin typeface="Twentieth Century"/>
                <a:ea typeface="Twentieth Century"/>
                <a:cs typeface="Twentieth Century"/>
                <a:sym typeface="Twentieth Century"/>
              </a:rPr>
              <a:t>How do emotions show up?</a:t>
            </a:r>
            <a:endParaRPr sz="1400" b="0" i="0" u="none" strike="noStrike" cap="none" dirty="0">
              <a:solidFill>
                <a:srgbClr val="304882"/>
              </a:solidFill>
              <a:latin typeface="Arial"/>
              <a:ea typeface="Arial"/>
              <a:cs typeface="Arial"/>
              <a:sym typeface="Arial"/>
            </a:endParaRPr>
          </a:p>
        </p:txBody>
      </p:sp>
      <p:sp>
        <p:nvSpPr>
          <p:cNvPr id="152" name="Google Shape;152;p6"/>
          <p:cNvSpPr txBox="1"/>
          <p:nvPr/>
        </p:nvSpPr>
        <p:spPr>
          <a:xfrm>
            <a:off x="2098184" y="1464777"/>
            <a:ext cx="8855700"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0099A8"/>
                </a:solidFill>
                <a:latin typeface="Twentieth Century"/>
                <a:ea typeface="Twentieth Century"/>
                <a:cs typeface="Twentieth Century"/>
                <a:sym typeface="Twentieth Century"/>
              </a:rPr>
              <a:t>Events that trigger…</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3A2D33DC-4B5E-4BB0-B518-D25E60B029CF}"/>
              </a:ext>
            </a:extLst>
          </p:cNvPr>
          <p:cNvSpPr/>
          <p:nvPr/>
        </p:nvSpPr>
        <p:spPr>
          <a:xfrm>
            <a:off x="1374503" y="2848983"/>
            <a:ext cx="3015569" cy="523220"/>
          </a:xfrm>
          <a:prstGeom prst="rect">
            <a:avLst/>
          </a:prstGeom>
        </p:spPr>
        <p:txBody>
          <a:bodyPr wrap="none">
            <a:spAutoFit/>
          </a:bodyPr>
          <a:lstStyle/>
          <a:p>
            <a:pPr lvl="0" algn="ctr">
              <a:buSzPts val="4400"/>
            </a:pPr>
            <a:r>
              <a:rPr lang="en-US" sz="2800" b="1" dirty="0">
                <a:solidFill>
                  <a:schemeClr val="accent6">
                    <a:lumMod val="75000"/>
                  </a:schemeClr>
                </a:solidFill>
                <a:latin typeface="Twentieth Century"/>
                <a:ea typeface="Twentieth Century"/>
                <a:cs typeface="Twentieth Century"/>
                <a:sym typeface="Twentieth Century"/>
              </a:rPr>
              <a:t>What triggers JOY?</a:t>
            </a:r>
            <a:endParaRPr lang="en-US" sz="2800" dirty="0">
              <a:solidFill>
                <a:schemeClr val="accent6">
                  <a:lumMod val="75000"/>
                </a:schemeClr>
              </a:solidFill>
            </a:endParaRPr>
          </a:p>
        </p:txBody>
      </p:sp>
      <p:sp>
        <p:nvSpPr>
          <p:cNvPr id="3" name="Rectangle 2">
            <a:extLst>
              <a:ext uri="{FF2B5EF4-FFF2-40B4-BE49-F238E27FC236}">
                <a16:creationId xmlns:a16="http://schemas.microsoft.com/office/drawing/2014/main" id="{F248B2D9-09B6-449A-9725-FFD31B8E5216}"/>
              </a:ext>
            </a:extLst>
          </p:cNvPr>
          <p:cNvSpPr/>
          <p:nvPr/>
        </p:nvSpPr>
        <p:spPr>
          <a:xfrm>
            <a:off x="4209912" y="3275112"/>
            <a:ext cx="3772186" cy="523220"/>
          </a:xfrm>
          <a:prstGeom prst="rect">
            <a:avLst/>
          </a:prstGeom>
        </p:spPr>
        <p:txBody>
          <a:bodyPr wrap="none">
            <a:spAutoFit/>
          </a:bodyPr>
          <a:lstStyle/>
          <a:p>
            <a:pPr lvl="0" algn="ctr">
              <a:buSzPts val="4400"/>
            </a:pPr>
            <a:r>
              <a:rPr lang="en-US" sz="2800" b="1" dirty="0">
                <a:solidFill>
                  <a:schemeClr val="accent2">
                    <a:lumMod val="75000"/>
                  </a:schemeClr>
                </a:solidFill>
                <a:latin typeface="Twentieth Century"/>
                <a:ea typeface="Twentieth Century"/>
                <a:cs typeface="Twentieth Century"/>
                <a:sym typeface="Twentieth Century"/>
              </a:rPr>
              <a:t>What triggers DISGUST?</a:t>
            </a:r>
            <a:endParaRPr lang="en-US" sz="2800" dirty="0">
              <a:solidFill>
                <a:schemeClr val="accent2">
                  <a:lumMod val="75000"/>
                </a:schemeClr>
              </a:solidFill>
            </a:endParaRPr>
          </a:p>
        </p:txBody>
      </p:sp>
      <p:sp>
        <p:nvSpPr>
          <p:cNvPr id="4" name="Rectangle 3">
            <a:extLst>
              <a:ext uri="{FF2B5EF4-FFF2-40B4-BE49-F238E27FC236}">
                <a16:creationId xmlns:a16="http://schemas.microsoft.com/office/drawing/2014/main" id="{919F69B9-3560-48A8-9520-6AC21B409594}"/>
              </a:ext>
            </a:extLst>
          </p:cNvPr>
          <p:cNvSpPr/>
          <p:nvPr/>
        </p:nvSpPr>
        <p:spPr>
          <a:xfrm>
            <a:off x="7558308" y="2741261"/>
            <a:ext cx="4350871" cy="584775"/>
          </a:xfrm>
          <a:prstGeom prst="rect">
            <a:avLst/>
          </a:prstGeom>
        </p:spPr>
        <p:txBody>
          <a:bodyPr wrap="none">
            <a:spAutoFit/>
          </a:bodyPr>
          <a:lstStyle/>
          <a:p>
            <a:pPr lvl="0" algn="ctr">
              <a:buSzPts val="4400"/>
            </a:pPr>
            <a:r>
              <a:rPr lang="en-US" sz="3200" b="1" dirty="0">
                <a:solidFill>
                  <a:srgbClr val="0070C0"/>
                </a:solidFill>
                <a:latin typeface="Twentieth Century"/>
                <a:ea typeface="Twentieth Century"/>
                <a:cs typeface="Twentieth Century"/>
                <a:sym typeface="Twentieth Century"/>
              </a:rPr>
              <a:t>What triggers SADNESS?</a:t>
            </a:r>
            <a:endParaRPr lang="en-US" sz="3200" dirty="0">
              <a:solidFill>
                <a:srgbClr val="0070C0"/>
              </a:solidFill>
            </a:endParaRPr>
          </a:p>
        </p:txBody>
      </p:sp>
      <p:sp>
        <p:nvSpPr>
          <p:cNvPr id="5" name="Rectangle 4">
            <a:extLst>
              <a:ext uri="{FF2B5EF4-FFF2-40B4-BE49-F238E27FC236}">
                <a16:creationId xmlns:a16="http://schemas.microsoft.com/office/drawing/2014/main" id="{2C859D0B-B41E-4D68-BD79-430DF50B1C45}"/>
              </a:ext>
            </a:extLst>
          </p:cNvPr>
          <p:cNvSpPr/>
          <p:nvPr/>
        </p:nvSpPr>
        <p:spPr>
          <a:xfrm>
            <a:off x="1063520" y="4565661"/>
            <a:ext cx="4003020" cy="584775"/>
          </a:xfrm>
          <a:prstGeom prst="rect">
            <a:avLst/>
          </a:prstGeom>
        </p:spPr>
        <p:txBody>
          <a:bodyPr wrap="none">
            <a:spAutoFit/>
          </a:bodyPr>
          <a:lstStyle/>
          <a:p>
            <a:pPr lvl="0" algn="ctr">
              <a:buSzPts val="4400"/>
            </a:pPr>
            <a:r>
              <a:rPr lang="en-US" sz="3200" b="1" dirty="0">
                <a:solidFill>
                  <a:srgbClr val="7030A0"/>
                </a:solidFill>
                <a:latin typeface="Twentieth Century"/>
                <a:ea typeface="Twentieth Century"/>
                <a:cs typeface="Twentieth Century"/>
                <a:sym typeface="Twentieth Century"/>
              </a:rPr>
              <a:t>What triggers ANGER?</a:t>
            </a:r>
            <a:endParaRPr lang="en-US" sz="3200" dirty="0">
              <a:solidFill>
                <a:srgbClr val="7030A0"/>
              </a:solidFill>
            </a:endParaRPr>
          </a:p>
        </p:txBody>
      </p:sp>
      <p:sp>
        <p:nvSpPr>
          <p:cNvPr id="6" name="Rectangle 5">
            <a:extLst>
              <a:ext uri="{FF2B5EF4-FFF2-40B4-BE49-F238E27FC236}">
                <a16:creationId xmlns:a16="http://schemas.microsoft.com/office/drawing/2014/main" id="{FBB2471F-7D6D-4797-BA42-265EF6F4A78C}"/>
              </a:ext>
            </a:extLst>
          </p:cNvPr>
          <p:cNvSpPr/>
          <p:nvPr/>
        </p:nvSpPr>
        <p:spPr>
          <a:xfrm>
            <a:off x="6392512" y="4765716"/>
            <a:ext cx="4094391" cy="646331"/>
          </a:xfrm>
          <a:prstGeom prst="rect">
            <a:avLst/>
          </a:prstGeom>
        </p:spPr>
        <p:txBody>
          <a:bodyPr wrap="none">
            <a:spAutoFit/>
          </a:bodyPr>
          <a:lstStyle/>
          <a:p>
            <a:pPr lvl="0" algn="ctr">
              <a:buSzPts val="4400"/>
            </a:pPr>
            <a:r>
              <a:rPr lang="en-US" sz="3600" b="1" dirty="0">
                <a:solidFill>
                  <a:srgbClr val="FF0000"/>
                </a:solidFill>
                <a:latin typeface="Twentieth Century"/>
                <a:ea typeface="Twentieth Century"/>
                <a:cs typeface="Twentieth Century"/>
                <a:sym typeface="Twentieth Century"/>
              </a:rPr>
              <a:t>What triggers FEAR?</a:t>
            </a:r>
            <a:endParaRPr lang="en-US" sz="3600" dirty="0">
              <a:solidFill>
                <a:srgbClr val="FF0000"/>
              </a:solidFill>
            </a:endParaRPr>
          </a:p>
        </p:txBody>
      </p:sp>
    </p:spTree>
    <p:extLst>
      <p:ext uri="{BB962C8B-B14F-4D97-AF65-F5344CB8AC3E}">
        <p14:creationId xmlns:p14="http://schemas.microsoft.com/office/powerpoint/2010/main" val="24075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6"/>
          <p:cNvSpPr/>
          <p:nvPr/>
        </p:nvSpPr>
        <p:spPr>
          <a:xfrm>
            <a:off x="2467992" y="511605"/>
            <a:ext cx="9075751" cy="7695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304882"/>
                </a:solidFill>
                <a:latin typeface="Twentieth Century"/>
                <a:ea typeface="Twentieth Century"/>
                <a:cs typeface="Twentieth Century"/>
                <a:sym typeface="Twentieth Century"/>
              </a:rPr>
              <a:t>What to look for</a:t>
            </a:r>
            <a:endParaRPr sz="1400" b="0" i="0" u="none" strike="noStrike" cap="none" dirty="0">
              <a:solidFill>
                <a:srgbClr val="304882"/>
              </a:solidFill>
              <a:latin typeface="Arial"/>
              <a:ea typeface="Arial"/>
              <a:cs typeface="Arial"/>
              <a:sym typeface="Arial"/>
            </a:endParaRPr>
          </a:p>
        </p:txBody>
      </p:sp>
      <p:sp>
        <p:nvSpPr>
          <p:cNvPr id="152" name="Google Shape;152;p6"/>
          <p:cNvSpPr txBox="1"/>
          <p:nvPr/>
        </p:nvSpPr>
        <p:spPr>
          <a:xfrm>
            <a:off x="3204838" y="1464777"/>
            <a:ext cx="7749045"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0099A8"/>
                </a:solidFill>
                <a:latin typeface="Twentieth Century"/>
                <a:ea typeface="Twentieth Century"/>
                <a:cs typeface="Twentieth Century"/>
                <a:sym typeface="Twentieth Century"/>
              </a:rPr>
              <a:t>Signs &amp; Symptoms</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3A2D33DC-4B5E-4BB0-B518-D25E60B029CF}"/>
              </a:ext>
            </a:extLst>
          </p:cNvPr>
          <p:cNvSpPr/>
          <p:nvPr/>
        </p:nvSpPr>
        <p:spPr>
          <a:xfrm>
            <a:off x="1786488" y="2628781"/>
            <a:ext cx="1729962" cy="646331"/>
          </a:xfrm>
          <a:prstGeom prst="rect">
            <a:avLst/>
          </a:prstGeom>
        </p:spPr>
        <p:txBody>
          <a:bodyPr wrap="none">
            <a:spAutoFit/>
          </a:bodyPr>
          <a:lstStyle/>
          <a:p>
            <a:pPr lvl="0" algn="ctr">
              <a:buSzPts val="4400"/>
            </a:pPr>
            <a:r>
              <a:rPr lang="en-US" sz="3600" b="1" dirty="0">
                <a:solidFill>
                  <a:srgbClr val="304882"/>
                </a:solidFill>
                <a:latin typeface="Twentieth Century"/>
                <a:ea typeface="Twentieth Century"/>
                <a:cs typeface="Twentieth Century"/>
                <a:sym typeface="Twentieth Century"/>
              </a:rPr>
              <a:t>Physical</a:t>
            </a:r>
            <a:endParaRPr lang="en-US" sz="3600" dirty="0">
              <a:solidFill>
                <a:srgbClr val="304882"/>
              </a:solidFill>
            </a:endParaRPr>
          </a:p>
        </p:txBody>
      </p:sp>
      <p:sp>
        <p:nvSpPr>
          <p:cNvPr id="3" name="Rectangle 2">
            <a:extLst>
              <a:ext uri="{FF2B5EF4-FFF2-40B4-BE49-F238E27FC236}">
                <a16:creationId xmlns:a16="http://schemas.microsoft.com/office/drawing/2014/main" id="{F248B2D9-09B6-449A-9725-FFD31B8E5216}"/>
              </a:ext>
            </a:extLst>
          </p:cNvPr>
          <p:cNvSpPr/>
          <p:nvPr/>
        </p:nvSpPr>
        <p:spPr>
          <a:xfrm>
            <a:off x="4076378" y="2628781"/>
            <a:ext cx="1895071" cy="646331"/>
          </a:xfrm>
          <a:prstGeom prst="rect">
            <a:avLst/>
          </a:prstGeom>
        </p:spPr>
        <p:txBody>
          <a:bodyPr wrap="none">
            <a:spAutoFit/>
          </a:bodyPr>
          <a:lstStyle/>
          <a:p>
            <a:pPr lvl="0" algn="ctr">
              <a:buSzPts val="4400"/>
            </a:pPr>
            <a:r>
              <a:rPr lang="en-US" sz="3600" b="1" dirty="0">
                <a:solidFill>
                  <a:srgbClr val="FF0000"/>
                </a:solidFill>
                <a:latin typeface="Twentieth Century"/>
                <a:ea typeface="Twentieth Century"/>
                <a:cs typeface="Twentieth Century"/>
                <a:sym typeface="Twentieth Century"/>
              </a:rPr>
              <a:t>Behavior</a:t>
            </a:r>
            <a:endParaRPr lang="en-US" sz="3600" dirty="0">
              <a:solidFill>
                <a:srgbClr val="FF0000"/>
              </a:solidFill>
            </a:endParaRPr>
          </a:p>
        </p:txBody>
      </p:sp>
      <p:sp>
        <p:nvSpPr>
          <p:cNvPr id="4" name="Rectangle 3">
            <a:extLst>
              <a:ext uri="{FF2B5EF4-FFF2-40B4-BE49-F238E27FC236}">
                <a16:creationId xmlns:a16="http://schemas.microsoft.com/office/drawing/2014/main" id="{919F69B9-3560-48A8-9520-6AC21B409594}"/>
              </a:ext>
            </a:extLst>
          </p:cNvPr>
          <p:cNvSpPr/>
          <p:nvPr/>
        </p:nvSpPr>
        <p:spPr>
          <a:xfrm>
            <a:off x="6352982" y="2628781"/>
            <a:ext cx="2145139" cy="646331"/>
          </a:xfrm>
          <a:prstGeom prst="rect">
            <a:avLst/>
          </a:prstGeom>
        </p:spPr>
        <p:txBody>
          <a:bodyPr wrap="none">
            <a:spAutoFit/>
          </a:bodyPr>
          <a:lstStyle/>
          <a:p>
            <a:pPr lvl="0" algn="ctr">
              <a:buSzPts val="4400"/>
            </a:pPr>
            <a:r>
              <a:rPr lang="en-US" sz="3600" b="1" dirty="0">
                <a:solidFill>
                  <a:srgbClr val="0070C0"/>
                </a:solidFill>
                <a:latin typeface="Twentieth Century"/>
                <a:ea typeface="Twentieth Century"/>
                <a:cs typeface="Twentieth Century"/>
                <a:sym typeface="Twentieth Century"/>
              </a:rPr>
              <a:t>Emotional</a:t>
            </a:r>
            <a:endParaRPr lang="en-US" sz="3600" dirty="0">
              <a:solidFill>
                <a:srgbClr val="0070C0"/>
              </a:solidFill>
            </a:endParaRPr>
          </a:p>
        </p:txBody>
      </p:sp>
      <p:sp>
        <p:nvSpPr>
          <p:cNvPr id="6" name="Rectangle 5">
            <a:extLst>
              <a:ext uri="{FF2B5EF4-FFF2-40B4-BE49-F238E27FC236}">
                <a16:creationId xmlns:a16="http://schemas.microsoft.com/office/drawing/2014/main" id="{FBB2471F-7D6D-4797-BA42-265EF6F4A78C}"/>
              </a:ext>
            </a:extLst>
          </p:cNvPr>
          <p:cNvSpPr/>
          <p:nvPr/>
        </p:nvSpPr>
        <p:spPr>
          <a:xfrm>
            <a:off x="9245468" y="2628781"/>
            <a:ext cx="1300357" cy="646331"/>
          </a:xfrm>
          <a:prstGeom prst="rect">
            <a:avLst/>
          </a:prstGeom>
        </p:spPr>
        <p:txBody>
          <a:bodyPr wrap="none">
            <a:spAutoFit/>
          </a:bodyPr>
          <a:lstStyle/>
          <a:p>
            <a:pPr lvl="0" algn="ctr">
              <a:buSzPts val="4400"/>
            </a:pPr>
            <a:r>
              <a:rPr lang="en-US" sz="3600" b="1" dirty="0">
                <a:solidFill>
                  <a:srgbClr val="00B050"/>
                </a:solidFill>
                <a:latin typeface="Twentieth Century"/>
                <a:ea typeface="Twentieth Century"/>
                <a:cs typeface="Twentieth Century"/>
                <a:sym typeface="Twentieth Century"/>
              </a:rPr>
              <a:t>Social</a:t>
            </a:r>
            <a:endParaRPr lang="en-US" sz="3600" dirty="0">
              <a:solidFill>
                <a:srgbClr val="00B050"/>
              </a:solidFill>
            </a:endParaRPr>
          </a:p>
        </p:txBody>
      </p:sp>
      <p:sp>
        <p:nvSpPr>
          <p:cNvPr id="7" name="Rectangle 6">
            <a:extLst>
              <a:ext uri="{FF2B5EF4-FFF2-40B4-BE49-F238E27FC236}">
                <a16:creationId xmlns:a16="http://schemas.microsoft.com/office/drawing/2014/main" id="{B23510FA-B4F6-4162-9E75-C5E7C5DE371B}"/>
              </a:ext>
            </a:extLst>
          </p:cNvPr>
          <p:cNvSpPr/>
          <p:nvPr/>
        </p:nvSpPr>
        <p:spPr>
          <a:xfrm>
            <a:off x="1412996" y="3669715"/>
            <a:ext cx="9879971" cy="2923877"/>
          </a:xfrm>
          <a:prstGeom prst="rect">
            <a:avLst/>
          </a:prstGeom>
        </p:spPr>
        <p:txBody>
          <a:bodyPr wrap="square">
            <a:spAutoFit/>
          </a:bodyPr>
          <a:lstStyle/>
          <a:p>
            <a:pPr lvl="0" algn="ctr">
              <a:buSzPts val="4400"/>
            </a:pPr>
            <a:r>
              <a:rPr lang="en-US" sz="3200" b="1" dirty="0">
                <a:solidFill>
                  <a:srgbClr val="0099A8"/>
                </a:solidFill>
                <a:latin typeface="Twentieth Century"/>
                <a:ea typeface="Twentieth Century"/>
                <a:cs typeface="Twentieth Century"/>
                <a:sym typeface="Twentieth Century"/>
              </a:rPr>
              <a:t>When to be concerned (about yourself or a friend)</a:t>
            </a:r>
          </a:p>
          <a:p>
            <a:r>
              <a:rPr lang="en-US" sz="2400" dirty="0"/>
              <a:t>	How long has this been going on?  Over two weeks?</a:t>
            </a:r>
          </a:p>
          <a:p>
            <a:endParaRPr lang="en-US" sz="2400" dirty="0"/>
          </a:p>
          <a:p>
            <a:r>
              <a:rPr lang="en-US" sz="2400" dirty="0"/>
              <a:t>	It is affecting school work, family connections, friend groups</a:t>
            </a:r>
          </a:p>
          <a:p>
            <a:endParaRPr lang="en-US" sz="2400" dirty="0"/>
          </a:p>
          <a:p>
            <a:r>
              <a:rPr lang="en-US" sz="2400" dirty="0"/>
              <a:t>	You feel like you can’t change it or it will never get better</a:t>
            </a:r>
          </a:p>
          <a:p>
            <a:pPr lvl="0" algn="ctr">
              <a:buSzPts val="4400"/>
            </a:pPr>
            <a:r>
              <a:rPr lang="en-US" sz="3200" b="1" dirty="0">
                <a:solidFill>
                  <a:srgbClr val="0099A8"/>
                </a:solidFill>
                <a:latin typeface="Twentieth Century"/>
                <a:ea typeface="Twentieth Century"/>
                <a:cs typeface="Twentieth Century"/>
                <a:sym typeface="Twentieth Century"/>
              </a:rPr>
              <a:t> </a:t>
            </a:r>
            <a:endParaRPr lang="en-US" sz="3200" dirty="0"/>
          </a:p>
        </p:txBody>
      </p:sp>
    </p:spTree>
    <p:extLst>
      <p:ext uri="{BB962C8B-B14F-4D97-AF65-F5344CB8AC3E}">
        <p14:creationId xmlns:p14="http://schemas.microsoft.com/office/powerpoint/2010/main" val="37793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8"/>
          <p:cNvSpPr/>
          <p:nvPr/>
        </p:nvSpPr>
        <p:spPr>
          <a:xfrm>
            <a:off x="2644483" y="556732"/>
            <a:ext cx="8712439"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900" b="1" i="0" u="none" strike="noStrike" cap="none">
                <a:solidFill>
                  <a:srgbClr val="304882"/>
                </a:solidFill>
                <a:latin typeface="Twentieth Century"/>
                <a:ea typeface="Twentieth Century"/>
                <a:cs typeface="Twentieth Century"/>
                <a:sym typeface="Twentieth Century"/>
              </a:rPr>
              <a:t>Grief &amp; Loss</a:t>
            </a:r>
            <a:endParaRPr sz="3900" b="1" i="0" u="none" strike="noStrike" cap="none">
              <a:solidFill>
                <a:srgbClr val="304882"/>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6000"/>
              <a:buFont typeface="Arial"/>
              <a:buNone/>
            </a:pPr>
            <a:r>
              <a:rPr lang="en-US" sz="3400" b="1">
                <a:solidFill>
                  <a:srgbClr val="304882"/>
                </a:solidFill>
                <a:latin typeface="Twentieth Century"/>
                <a:ea typeface="Twentieth Century"/>
                <a:cs typeface="Twentieth Century"/>
                <a:sym typeface="Twentieth Century"/>
              </a:rPr>
              <a:t>5 things about Grief nobody tells you</a:t>
            </a:r>
            <a:endParaRPr sz="3400" b="1">
              <a:solidFill>
                <a:srgbClr val="304882"/>
              </a:solidFill>
              <a:latin typeface="Twentieth Century"/>
              <a:ea typeface="Twentieth Century"/>
              <a:cs typeface="Twentieth Century"/>
              <a:sym typeface="Twentieth Century"/>
            </a:endParaRPr>
          </a:p>
        </p:txBody>
      </p:sp>
      <p:sp>
        <p:nvSpPr>
          <p:cNvPr id="169" name="Google Shape;169;p8"/>
          <p:cNvSpPr txBox="1">
            <a:spLocks noGrp="1"/>
          </p:cNvSpPr>
          <p:nvPr>
            <p:ph type="body" idx="1"/>
          </p:nvPr>
        </p:nvSpPr>
        <p:spPr>
          <a:xfrm>
            <a:off x="2268725" y="1943663"/>
            <a:ext cx="9088200" cy="32472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None/>
            </a:pPr>
            <a:endParaRPr sz="3200">
              <a:solidFill>
                <a:srgbClr val="304882"/>
              </a:solidFill>
              <a:latin typeface="Twentieth Century"/>
              <a:ea typeface="Twentieth Century"/>
              <a:cs typeface="Twentieth Century"/>
              <a:sym typeface="Twentieth Century"/>
            </a:endParaRPr>
          </a:p>
          <a:p>
            <a:pPr marL="0" lvl="0" indent="0" algn="l" rtl="0">
              <a:lnSpc>
                <a:spcPct val="90000"/>
              </a:lnSpc>
              <a:spcBef>
                <a:spcPts val="1000"/>
              </a:spcBef>
              <a:spcAft>
                <a:spcPts val="0"/>
              </a:spcAft>
              <a:buNone/>
            </a:pPr>
            <a:endParaRPr sz="3200">
              <a:solidFill>
                <a:srgbClr val="304882"/>
              </a:solidFill>
              <a:latin typeface="Twentieth Century"/>
              <a:ea typeface="Twentieth Century"/>
              <a:cs typeface="Twentieth Century"/>
              <a:sym typeface="Twentieth Century"/>
            </a:endParaRPr>
          </a:p>
        </p:txBody>
      </p:sp>
      <p:pic>
        <p:nvPicPr>
          <p:cNvPr id="170" name="Google Shape;170;p8" descr="Most people know the common five to seven stages of grief: Shock, Denial, Anger, Bargaining, Depression, Testing, and Acceptance. Everyone experiences these stages in entirely different ways. Truth is, there is more to grieving than most people realize. We also did a video on emotional numbness here: https://youtu.be/k3cflxGTsn4&#10;&#10;#grief &#10;&#10;Credits&#10;Script Writer: Brandyn Guerra&#10;VO: Amanda Silvera &#10;Animator: Ben Carswell&#10;YouTube Manager: Cindy Cheong&#10;&#10;Suggested video: &#10;How to Deal With Grief - https://youtu.be/Jl7axuIeVxI" title="5 Things About Grief No One Really Tells You">
            <a:hlinkClick r:id="rId4"/>
          </p:cNvPr>
          <p:cNvPicPr preferRelativeResize="0"/>
          <p:nvPr/>
        </p:nvPicPr>
        <p:blipFill>
          <a:blip r:embed="rId5">
            <a:alphaModFix/>
          </a:blip>
          <a:stretch>
            <a:fillRect/>
          </a:stretch>
        </p:blipFill>
        <p:spPr>
          <a:xfrm>
            <a:off x="3962000" y="1943675"/>
            <a:ext cx="5924100" cy="4443075"/>
          </a:xfrm>
          <a:prstGeom prst="rect">
            <a:avLst/>
          </a:prstGeom>
          <a:noFill/>
          <a:ln>
            <a:noFill/>
          </a:ln>
        </p:spPr>
      </p:pic>
      <p:sp>
        <p:nvSpPr>
          <p:cNvPr id="2" name="Rectangle 1">
            <a:extLst>
              <a:ext uri="{FF2B5EF4-FFF2-40B4-BE49-F238E27FC236}">
                <a16:creationId xmlns:a16="http://schemas.microsoft.com/office/drawing/2014/main" id="{61EB1943-A762-4B11-A37C-B985E6ECEE5D}"/>
              </a:ext>
            </a:extLst>
          </p:cNvPr>
          <p:cNvSpPr/>
          <p:nvPr/>
        </p:nvSpPr>
        <p:spPr>
          <a:xfrm>
            <a:off x="4457055" y="6471073"/>
            <a:ext cx="4059125" cy="307777"/>
          </a:xfrm>
          <a:prstGeom prst="rect">
            <a:avLst/>
          </a:prstGeom>
        </p:spPr>
        <p:txBody>
          <a:bodyPr wrap="none">
            <a:spAutoFit/>
          </a:bodyPr>
          <a:lstStyle/>
          <a:p>
            <a:r>
              <a:rPr lang="en-US" dirty="0">
                <a:hlinkClick r:id="rId4"/>
              </a:rPr>
              <a:t>http://www.youtube.com/watch?v=8pT6LQ-mZ3k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g17b8457b60d_1_0"/>
          <p:cNvSpPr/>
          <p:nvPr/>
        </p:nvSpPr>
        <p:spPr>
          <a:xfrm>
            <a:off x="2660175" y="679350"/>
            <a:ext cx="5584500" cy="1015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04882"/>
                </a:solidFill>
                <a:latin typeface="Twentieth Century"/>
                <a:ea typeface="Twentieth Century"/>
                <a:cs typeface="Twentieth Century"/>
                <a:sym typeface="Twentieth Century"/>
              </a:rPr>
              <a:t>Grief &amp; Loss</a:t>
            </a:r>
            <a:endParaRPr sz="1400" b="0" i="0" u="none" strike="noStrike" cap="none">
              <a:solidFill>
                <a:srgbClr val="000000"/>
              </a:solidFill>
              <a:latin typeface="Arial"/>
              <a:ea typeface="Arial"/>
              <a:cs typeface="Arial"/>
              <a:sym typeface="Arial"/>
            </a:endParaRPr>
          </a:p>
        </p:txBody>
      </p:sp>
      <p:sp>
        <p:nvSpPr>
          <p:cNvPr id="177" name="Google Shape;177;g17b8457b60d_1_0"/>
          <p:cNvSpPr txBox="1">
            <a:spLocks noGrp="1"/>
          </p:cNvSpPr>
          <p:nvPr>
            <p:ph type="body" idx="1"/>
          </p:nvPr>
        </p:nvSpPr>
        <p:spPr>
          <a:xfrm>
            <a:off x="2155525" y="2224301"/>
            <a:ext cx="9088200" cy="3662100"/>
          </a:xfrm>
          <a:prstGeom prst="rect">
            <a:avLst/>
          </a:prstGeom>
          <a:noFill/>
          <a:ln>
            <a:noFill/>
          </a:ln>
        </p:spPr>
        <p:txBody>
          <a:bodyPr spcFirstLastPara="1" wrap="square" lIns="91425" tIns="45700" rIns="91425" bIns="45700" anchor="t" anchorCtr="0">
            <a:normAutofit fontScale="85000" lnSpcReduction="20000"/>
          </a:bodyPr>
          <a:lstStyle/>
          <a:p>
            <a:pPr marL="457200" lvl="0" indent="0" algn="l" rtl="0">
              <a:lnSpc>
                <a:spcPct val="90000"/>
              </a:lnSpc>
              <a:spcBef>
                <a:spcPts val="1000"/>
              </a:spcBef>
              <a:spcAft>
                <a:spcPts val="0"/>
              </a:spcAft>
              <a:buNone/>
            </a:pPr>
            <a:endParaRPr sz="3200" dirty="0">
              <a:solidFill>
                <a:srgbClr val="304882"/>
              </a:solidFill>
              <a:latin typeface="Twentieth Century"/>
              <a:ea typeface="Twentieth Century"/>
              <a:cs typeface="Twentieth Century"/>
              <a:sym typeface="Twentieth Century"/>
            </a:endParaRPr>
          </a:p>
          <a:p>
            <a:pPr marL="457200" lvl="0" indent="0" algn="l" rtl="0">
              <a:lnSpc>
                <a:spcPct val="90000"/>
              </a:lnSpc>
              <a:spcBef>
                <a:spcPts val="1000"/>
              </a:spcBef>
              <a:spcAft>
                <a:spcPts val="0"/>
              </a:spcAft>
              <a:buNone/>
            </a:pPr>
            <a:endParaRPr sz="3200" dirty="0">
              <a:solidFill>
                <a:srgbClr val="304882"/>
              </a:solidFill>
              <a:latin typeface="Twentieth Century"/>
              <a:ea typeface="Twentieth Century"/>
              <a:cs typeface="Twentieth Century"/>
              <a:sym typeface="Twentieth Century"/>
            </a:endParaRPr>
          </a:p>
          <a:p>
            <a:pPr marL="228600" lvl="0" indent="-228600" algn="l" rtl="0">
              <a:lnSpc>
                <a:spcPct val="90000"/>
              </a:lnSpc>
              <a:spcBef>
                <a:spcPts val="1000"/>
              </a:spcBef>
              <a:spcAft>
                <a:spcPts val="0"/>
              </a:spcAft>
              <a:buClr>
                <a:srgbClr val="304882"/>
              </a:buClr>
              <a:buSzPct val="100000"/>
              <a:buChar char="•"/>
            </a:pPr>
            <a:r>
              <a:rPr lang="en-US" sz="3200" dirty="0">
                <a:solidFill>
                  <a:srgbClr val="304882"/>
                </a:solidFill>
                <a:latin typeface="Twentieth Century"/>
                <a:ea typeface="Twentieth Century"/>
                <a:cs typeface="Twentieth Century"/>
                <a:sym typeface="Twentieth Century"/>
              </a:rPr>
              <a:t>Healing is not linear</a:t>
            </a:r>
            <a:endParaRPr sz="3200" dirty="0">
              <a:solidFill>
                <a:srgbClr val="304882"/>
              </a:solidFill>
              <a:latin typeface="Twentieth Century"/>
              <a:ea typeface="Twentieth Century"/>
              <a:cs typeface="Twentieth Century"/>
              <a:sym typeface="Twentieth Century"/>
            </a:endParaRPr>
          </a:p>
          <a:p>
            <a:pPr marL="228600" lvl="0" indent="-228600" algn="l" rtl="0">
              <a:lnSpc>
                <a:spcPct val="90000"/>
              </a:lnSpc>
              <a:spcBef>
                <a:spcPts val="1000"/>
              </a:spcBef>
              <a:spcAft>
                <a:spcPts val="0"/>
              </a:spcAft>
              <a:buClr>
                <a:srgbClr val="304882"/>
              </a:buClr>
              <a:buSzPct val="100000"/>
              <a:buFont typeface="Twentieth Century"/>
              <a:buChar char="•"/>
            </a:pPr>
            <a:r>
              <a:rPr lang="en-US" sz="3200" dirty="0">
                <a:solidFill>
                  <a:srgbClr val="304882"/>
                </a:solidFill>
                <a:latin typeface="Twentieth Century"/>
                <a:ea typeface="Twentieth Century"/>
                <a:cs typeface="Twentieth Century"/>
                <a:sym typeface="Twentieth Century"/>
              </a:rPr>
              <a:t>Struggle is not always visible</a:t>
            </a:r>
            <a:endParaRPr sz="3200" dirty="0">
              <a:solidFill>
                <a:srgbClr val="304882"/>
              </a:solidFill>
              <a:latin typeface="Twentieth Century"/>
              <a:ea typeface="Twentieth Century"/>
              <a:cs typeface="Twentieth Century"/>
              <a:sym typeface="Twentieth Century"/>
            </a:endParaRPr>
          </a:p>
          <a:p>
            <a:pPr marL="228600" lvl="0" indent="-228600" algn="l" rtl="0">
              <a:lnSpc>
                <a:spcPct val="90000"/>
              </a:lnSpc>
              <a:spcBef>
                <a:spcPts val="1000"/>
              </a:spcBef>
              <a:spcAft>
                <a:spcPts val="0"/>
              </a:spcAft>
              <a:buClr>
                <a:srgbClr val="304882"/>
              </a:buClr>
              <a:buSzPct val="100000"/>
              <a:buFont typeface="Twentieth Century"/>
              <a:buChar char="•"/>
            </a:pPr>
            <a:r>
              <a:rPr lang="en-US" sz="3200" dirty="0">
                <a:solidFill>
                  <a:srgbClr val="304882"/>
                </a:solidFill>
                <a:latin typeface="Twentieth Century"/>
                <a:ea typeface="Twentieth Century"/>
                <a:cs typeface="Twentieth Century"/>
                <a:sym typeface="Twentieth Century"/>
              </a:rPr>
              <a:t>It’s okay to be curious</a:t>
            </a:r>
            <a:endParaRPr sz="3200" dirty="0">
              <a:solidFill>
                <a:srgbClr val="304882"/>
              </a:solidFill>
              <a:latin typeface="Twentieth Century"/>
              <a:ea typeface="Twentieth Century"/>
              <a:cs typeface="Twentieth Century"/>
              <a:sym typeface="Twentieth Century"/>
            </a:endParaRPr>
          </a:p>
          <a:p>
            <a:pPr marL="228600" lvl="0" indent="-228600" algn="l" rtl="0">
              <a:lnSpc>
                <a:spcPct val="90000"/>
              </a:lnSpc>
              <a:spcBef>
                <a:spcPts val="1000"/>
              </a:spcBef>
              <a:spcAft>
                <a:spcPts val="0"/>
              </a:spcAft>
              <a:buClr>
                <a:srgbClr val="304882"/>
              </a:buClr>
              <a:buSzPct val="100000"/>
              <a:buFont typeface="Twentieth Century"/>
              <a:buChar char="•"/>
            </a:pPr>
            <a:r>
              <a:rPr lang="en-US" sz="3200" dirty="0">
                <a:solidFill>
                  <a:srgbClr val="304882"/>
                </a:solidFill>
                <a:latin typeface="Twentieth Century"/>
                <a:ea typeface="Twentieth Century"/>
                <a:cs typeface="Twentieth Century"/>
                <a:sym typeface="Twentieth Century"/>
              </a:rPr>
              <a:t>Ask for what you need</a:t>
            </a:r>
          </a:p>
          <a:p>
            <a:pPr marL="228600" lvl="0" indent="-228600" algn="l" rtl="0">
              <a:lnSpc>
                <a:spcPct val="90000"/>
              </a:lnSpc>
              <a:spcBef>
                <a:spcPts val="1000"/>
              </a:spcBef>
              <a:spcAft>
                <a:spcPts val="0"/>
              </a:spcAft>
              <a:buClr>
                <a:srgbClr val="304882"/>
              </a:buClr>
              <a:buSzPct val="100000"/>
              <a:buFont typeface="Twentieth Century"/>
              <a:buChar char="•"/>
            </a:pPr>
            <a:r>
              <a:rPr lang="en-US" sz="3200" dirty="0">
                <a:solidFill>
                  <a:srgbClr val="304882"/>
                </a:solidFill>
                <a:latin typeface="Twentieth Century"/>
                <a:ea typeface="Twentieth Century"/>
                <a:cs typeface="Twentieth Century"/>
                <a:sym typeface="Twentieth Century"/>
              </a:rPr>
              <a:t>You don’t need to have the answers, just be there</a:t>
            </a:r>
            <a:endParaRPr sz="3200" dirty="0">
              <a:solidFill>
                <a:srgbClr val="304882"/>
              </a:solidFill>
              <a:latin typeface="Twentieth Century"/>
              <a:ea typeface="Twentieth Century"/>
              <a:cs typeface="Twentieth Century"/>
              <a:sym typeface="Twentieth Century"/>
            </a:endParaRPr>
          </a:p>
          <a:p>
            <a:pPr marL="228600" lvl="0" indent="-228600" algn="l" rtl="0">
              <a:lnSpc>
                <a:spcPct val="90000"/>
              </a:lnSpc>
              <a:spcBef>
                <a:spcPts val="1000"/>
              </a:spcBef>
              <a:spcAft>
                <a:spcPts val="0"/>
              </a:spcAft>
              <a:buClr>
                <a:srgbClr val="304882"/>
              </a:buClr>
              <a:buSzPct val="100000"/>
              <a:buFont typeface="Twentieth Century"/>
              <a:buChar char="•"/>
            </a:pPr>
            <a:r>
              <a:rPr lang="en-US" sz="3200" dirty="0">
                <a:solidFill>
                  <a:srgbClr val="304882"/>
                </a:solidFill>
                <a:latin typeface="Twentieth Century"/>
                <a:ea typeface="Twentieth Century"/>
                <a:cs typeface="Twentieth Century"/>
                <a:sym typeface="Twentieth Century"/>
              </a:rPr>
              <a:t>How a trusted adult can help you</a:t>
            </a:r>
            <a:endParaRPr sz="3200" dirty="0">
              <a:solidFill>
                <a:srgbClr val="304882"/>
              </a:solidFill>
              <a:latin typeface="Twentieth Century"/>
              <a:ea typeface="Twentieth Century"/>
              <a:cs typeface="Twentieth Century"/>
              <a:sym typeface="Twentieth Century"/>
            </a:endParaRPr>
          </a:p>
          <a:p>
            <a:pPr marL="0" lvl="0" indent="0" algn="l" rtl="0">
              <a:lnSpc>
                <a:spcPct val="90000"/>
              </a:lnSpc>
              <a:spcBef>
                <a:spcPts val="1000"/>
              </a:spcBef>
              <a:spcAft>
                <a:spcPts val="0"/>
              </a:spcAft>
              <a:buNone/>
            </a:pPr>
            <a:endParaRPr sz="3200" dirty="0">
              <a:solidFill>
                <a:srgbClr val="304882"/>
              </a:solidFill>
              <a:latin typeface="Twentieth Century"/>
              <a:ea typeface="Twentieth Century"/>
              <a:cs typeface="Twentieth Century"/>
              <a:sym typeface="Twentieth Century"/>
            </a:endParaRPr>
          </a:p>
        </p:txBody>
      </p:sp>
      <p:pic>
        <p:nvPicPr>
          <p:cNvPr id="178" name="Google Shape;178;g17b8457b60d_1_0"/>
          <p:cNvPicPr preferRelativeResize="0"/>
          <p:nvPr/>
        </p:nvPicPr>
        <p:blipFill>
          <a:blip r:embed="rId4">
            <a:alphaModFix/>
          </a:blip>
          <a:stretch>
            <a:fillRect/>
          </a:stretch>
        </p:blipFill>
        <p:spPr>
          <a:xfrm>
            <a:off x="7514900" y="585023"/>
            <a:ext cx="4380475" cy="3273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75"/>
        <p:cNvGrpSpPr/>
        <p:nvPr/>
      </p:nvGrpSpPr>
      <p:grpSpPr>
        <a:xfrm>
          <a:off x="0" y="0"/>
          <a:ext cx="0" cy="0"/>
          <a:chOff x="0" y="0"/>
          <a:chExt cx="0" cy="0"/>
        </a:xfrm>
      </p:grpSpPr>
      <p:pic>
        <p:nvPicPr>
          <p:cNvPr id="4" name="Online Media 3" title="If you&amp;#39;re grieving, this is for you">
            <a:hlinkClick r:id="" action="ppaction://media"/>
            <a:extLst>
              <a:ext uri="{FF2B5EF4-FFF2-40B4-BE49-F238E27FC236}">
                <a16:creationId xmlns:a16="http://schemas.microsoft.com/office/drawing/2014/main" id="{8B808135-6259-4FF9-93FD-03E134FE943E}"/>
              </a:ext>
            </a:extLst>
          </p:cNvPr>
          <p:cNvPicPr>
            <a:picLocks noRot="1" noChangeAspect="1"/>
          </p:cNvPicPr>
          <p:nvPr>
            <a:videoFile r:link="rId1"/>
          </p:nvPr>
        </p:nvPicPr>
        <p:blipFill>
          <a:blip r:embed="rId5"/>
          <a:stretch>
            <a:fillRect/>
          </a:stretch>
        </p:blipFill>
        <p:spPr>
          <a:xfrm>
            <a:off x="2734322" y="240529"/>
            <a:ext cx="7954393" cy="5343525"/>
          </a:xfrm>
          <a:prstGeom prst="rect">
            <a:avLst/>
          </a:prstGeom>
        </p:spPr>
      </p:pic>
      <p:sp>
        <p:nvSpPr>
          <p:cNvPr id="5" name="TextBox 4">
            <a:extLst>
              <a:ext uri="{FF2B5EF4-FFF2-40B4-BE49-F238E27FC236}">
                <a16:creationId xmlns:a16="http://schemas.microsoft.com/office/drawing/2014/main" id="{0168C909-35D4-4D83-B35C-8B67AC328CE7}"/>
              </a:ext>
            </a:extLst>
          </p:cNvPr>
          <p:cNvSpPr txBox="1"/>
          <p:nvPr/>
        </p:nvSpPr>
        <p:spPr>
          <a:xfrm>
            <a:off x="2831977" y="6161103"/>
            <a:ext cx="5184559" cy="738664"/>
          </a:xfrm>
          <a:prstGeom prst="rect">
            <a:avLst/>
          </a:prstGeom>
          <a:noFill/>
        </p:spPr>
        <p:txBody>
          <a:bodyPr wrap="square" rtlCol="0">
            <a:spAutoFit/>
          </a:bodyPr>
          <a:lstStyle/>
          <a:p>
            <a:r>
              <a:rPr lang="en-US" u="sng" dirty="0">
                <a:hlinkClick r:id="rId6"/>
              </a:rPr>
              <a:t>https://www.youtube.com/watch?v=o-7c74-pUlk</a:t>
            </a:r>
            <a:endParaRPr lang="en-US" dirty="0"/>
          </a:p>
          <a:p>
            <a:endParaRPr lang="en-US" dirty="0"/>
          </a:p>
          <a:p>
            <a:endParaRPr lang="en-US" dirty="0"/>
          </a:p>
        </p:txBody>
      </p:sp>
    </p:spTree>
    <p:extLst>
      <p:ext uri="{BB962C8B-B14F-4D97-AF65-F5344CB8AC3E}">
        <p14:creationId xmlns:p14="http://schemas.microsoft.com/office/powerpoint/2010/main" val="204801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2"/>
          <p:cNvSpPr/>
          <p:nvPr/>
        </p:nvSpPr>
        <p:spPr>
          <a:xfrm>
            <a:off x="4572000" y="4663505"/>
            <a:ext cx="741889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700" b="0" i="0" u="none" strike="noStrike" cap="none">
                <a:solidFill>
                  <a:srgbClr val="304882"/>
                </a:solidFill>
                <a:latin typeface="Twentieth Century"/>
                <a:ea typeface="Twentieth Century"/>
                <a:cs typeface="Twentieth Century"/>
                <a:sym typeface="Twentieth Century"/>
              </a:rPr>
              <a:t>Celebrating 21 years working to improve the mental health delivery system and the quality of life for those impacted by mental health conditions through advocacy, community awareness, education and support.</a:t>
            </a:r>
            <a:endParaRPr sz="2700" b="0" i="0" u="none" strike="noStrike" cap="none">
              <a:solidFill>
                <a:srgbClr val="304882"/>
              </a:solidFill>
              <a:latin typeface="Twentieth Century"/>
              <a:ea typeface="Twentieth Century"/>
              <a:cs typeface="Twentieth Century"/>
              <a:sym typeface="Twentieth Century"/>
            </a:endParaRPr>
          </a:p>
        </p:txBody>
      </p:sp>
      <p:pic>
        <p:nvPicPr>
          <p:cNvPr id="99" name="Google Shape;99;p2"/>
          <p:cNvPicPr preferRelativeResize="0"/>
          <p:nvPr/>
        </p:nvPicPr>
        <p:blipFill rotWithShape="1">
          <a:blip r:embed="rId4">
            <a:alphaModFix/>
          </a:blip>
          <a:srcRect/>
          <a:stretch/>
        </p:blipFill>
        <p:spPr>
          <a:xfrm>
            <a:off x="2404872" y="2615119"/>
            <a:ext cx="8805672" cy="14704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9"/>
          <p:cNvSpPr/>
          <p:nvPr/>
        </p:nvSpPr>
        <p:spPr>
          <a:xfrm>
            <a:off x="2644483" y="556732"/>
            <a:ext cx="8712439"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04882"/>
                </a:solidFill>
                <a:latin typeface="Twentieth Century"/>
                <a:ea typeface="Twentieth Century"/>
                <a:cs typeface="Twentieth Century"/>
                <a:sym typeface="Twentieth Century"/>
              </a:rPr>
              <a:t>Our own experiences</a:t>
            </a:r>
            <a:endParaRPr sz="1400" b="0" i="0" u="none" strike="noStrike" cap="none">
              <a:solidFill>
                <a:srgbClr val="000000"/>
              </a:solidFill>
              <a:latin typeface="Arial"/>
              <a:ea typeface="Arial"/>
              <a:cs typeface="Arial"/>
              <a:sym typeface="Arial"/>
            </a:endParaRPr>
          </a:p>
        </p:txBody>
      </p:sp>
      <p:sp>
        <p:nvSpPr>
          <p:cNvPr id="185" name="Google Shape;185;p9"/>
          <p:cNvSpPr txBox="1">
            <a:spLocks noGrp="1"/>
          </p:cNvSpPr>
          <p:nvPr>
            <p:ph type="body" idx="1"/>
          </p:nvPr>
        </p:nvSpPr>
        <p:spPr>
          <a:xfrm>
            <a:off x="2456600" y="2097122"/>
            <a:ext cx="9088200" cy="2520900"/>
          </a:xfrm>
          <a:prstGeom prst="rect">
            <a:avLst/>
          </a:prstGeom>
          <a:noFill/>
          <a:ln>
            <a:noFill/>
          </a:ln>
        </p:spPr>
        <p:txBody>
          <a:bodyPr spcFirstLastPara="1" wrap="square" lIns="91425" tIns="45700" rIns="91425" bIns="45700" anchor="t" anchorCtr="0">
            <a:normAutofit/>
          </a:bodyPr>
          <a:lstStyle/>
          <a:p>
            <a:pPr marL="228600" lvl="0" indent="-243840" algn="l" rtl="0">
              <a:lnSpc>
                <a:spcPct val="90000"/>
              </a:lnSpc>
              <a:spcBef>
                <a:spcPts val="1000"/>
              </a:spcBef>
              <a:spcAft>
                <a:spcPts val="0"/>
              </a:spcAft>
              <a:buClr>
                <a:srgbClr val="304882"/>
              </a:buClr>
              <a:buSzPts val="3200"/>
              <a:buChar char="•"/>
            </a:pPr>
            <a:r>
              <a:rPr lang="en-US" sz="3200" dirty="0">
                <a:solidFill>
                  <a:srgbClr val="304882"/>
                </a:solidFill>
                <a:latin typeface="Twentieth Century"/>
                <a:ea typeface="Twentieth Century"/>
                <a:cs typeface="Twentieth Century"/>
                <a:sym typeface="Twentieth Century"/>
              </a:rPr>
              <a:t>Losing a pet</a:t>
            </a:r>
            <a:endParaRPr sz="3200" dirty="0">
              <a:solidFill>
                <a:srgbClr val="304882"/>
              </a:solidFill>
              <a:latin typeface="Twentieth Century"/>
              <a:ea typeface="Twentieth Century"/>
              <a:cs typeface="Twentieth Century"/>
              <a:sym typeface="Twentieth Century"/>
            </a:endParaRPr>
          </a:p>
          <a:p>
            <a:pPr marL="228600" lvl="0" indent="-243840" algn="l" rtl="0">
              <a:lnSpc>
                <a:spcPct val="90000"/>
              </a:lnSpc>
              <a:spcBef>
                <a:spcPts val="1000"/>
              </a:spcBef>
              <a:spcAft>
                <a:spcPts val="0"/>
              </a:spcAft>
              <a:buClr>
                <a:srgbClr val="304882"/>
              </a:buClr>
              <a:buSzPts val="3200"/>
              <a:buFont typeface="Twentieth Century"/>
              <a:buChar char="•"/>
            </a:pPr>
            <a:r>
              <a:rPr lang="en-US" sz="3200" dirty="0">
                <a:solidFill>
                  <a:srgbClr val="304882"/>
                </a:solidFill>
                <a:latin typeface="Twentieth Century"/>
                <a:ea typeface="Twentieth Century"/>
                <a:cs typeface="Twentieth Century"/>
                <a:sym typeface="Twentieth Century"/>
              </a:rPr>
              <a:t>Losing a family member</a:t>
            </a:r>
            <a:endParaRPr sz="3200" dirty="0">
              <a:solidFill>
                <a:srgbClr val="304882"/>
              </a:solidFill>
              <a:latin typeface="Twentieth Century"/>
              <a:ea typeface="Twentieth Century"/>
              <a:cs typeface="Twentieth Century"/>
              <a:sym typeface="Twentieth Century"/>
            </a:endParaRPr>
          </a:p>
          <a:p>
            <a:pPr marL="228600" lvl="0" indent="-243840" algn="l" rtl="0">
              <a:lnSpc>
                <a:spcPct val="90000"/>
              </a:lnSpc>
              <a:spcBef>
                <a:spcPts val="1000"/>
              </a:spcBef>
              <a:spcAft>
                <a:spcPts val="0"/>
              </a:spcAft>
              <a:buClr>
                <a:srgbClr val="304882"/>
              </a:buClr>
              <a:buSzPts val="3200"/>
              <a:buFont typeface="Twentieth Century"/>
              <a:buChar char="•"/>
            </a:pPr>
            <a:r>
              <a:rPr lang="en-US" sz="3200" dirty="0">
                <a:solidFill>
                  <a:srgbClr val="304882"/>
                </a:solidFill>
                <a:latin typeface="Twentieth Century"/>
                <a:ea typeface="Twentieth Century"/>
                <a:cs typeface="Twentieth Century"/>
                <a:sym typeface="Twentieth Century"/>
              </a:rPr>
              <a:t>Losing a classmate, peer or adult</a:t>
            </a:r>
            <a:endParaRPr sz="3200" dirty="0">
              <a:solidFill>
                <a:srgbClr val="304882"/>
              </a:solidFill>
              <a:latin typeface="Twentieth Century"/>
              <a:ea typeface="Twentieth Century"/>
              <a:cs typeface="Twentieth Century"/>
              <a:sym typeface="Twentieth Century"/>
            </a:endParaRPr>
          </a:p>
          <a:p>
            <a:pPr marL="228600" lvl="0" indent="-243840" algn="l" rtl="0">
              <a:lnSpc>
                <a:spcPct val="90000"/>
              </a:lnSpc>
              <a:spcBef>
                <a:spcPts val="1000"/>
              </a:spcBef>
              <a:spcAft>
                <a:spcPts val="0"/>
              </a:spcAft>
              <a:buClr>
                <a:srgbClr val="304882"/>
              </a:buClr>
              <a:buSzPts val="3200"/>
              <a:buFont typeface="Twentieth Century"/>
              <a:buChar char="•"/>
            </a:pPr>
            <a:r>
              <a:rPr lang="en-US" sz="3200" b="1" dirty="0">
                <a:solidFill>
                  <a:srgbClr val="304882"/>
                </a:solidFill>
                <a:latin typeface="Twentieth Century"/>
                <a:ea typeface="Twentieth Century"/>
                <a:cs typeface="Twentieth Century"/>
                <a:sym typeface="Twentieth Century"/>
              </a:rPr>
              <a:t>Expected</a:t>
            </a:r>
            <a:r>
              <a:rPr lang="en-US" sz="3200" dirty="0">
                <a:solidFill>
                  <a:srgbClr val="304882"/>
                </a:solidFill>
                <a:latin typeface="Twentieth Century"/>
                <a:ea typeface="Twentieth Century"/>
                <a:cs typeface="Twentieth Century"/>
                <a:sym typeface="Twentieth Century"/>
              </a:rPr>
              <a:t> losses vs. </a:t>
            </a:r>
            <a:r>
              <a:rPr lang="en-US" sz="3200" b="1" dirty="0">
                <a:solidFill>
                  <a:srgbClr val="304882"/>
                </a:solidFill>
                <a:latin typeface="Twentieth Century"/>
                <a:ea typeface="Twentieth Century"/>
                <a:cs typeface="Twentieth Century"/>
                <a:sym typeface="Twentieth Century"/>
              </a:rPr>
              <a:t>Unexpected</a:t>
            </a:r>
            <a:r>
              <a:rPr lang="en-US" sz="3200" dirty="0">
                <a:solidFill>
                  <a:srgbClr val="304882"/>
                </a:solidFill>
                <a:latin typeface="Twentieth Century"/>
                <a:ea typeface="Twentieth Century"/>
                <a:cs typeface="Twentieth Century"/>
                <a:sym typeface="Twentieth Century"/>
              </a:rPr>
              <a:t> losses</a:t>
            </a:r>
            <a:endParaRPr sz="3200" dirty="0">
              <a:solidFill>
                <a:srgbClr val="304882"/>
              </a:solidFill>
              <a:latin typeface="Twentieth Century"/>
              <a:ea typeface="Twentieth Century"/>
              <a:cs typeface="Twentieth Century"/>
              <a:sym typeface="Twentieth Century"/>
            </a:endParaRPr>
          </a:p>
        </p:txBody>
      </p:sp>
      <p:sp>
        <p:nvSpPr>
          <p:cNvPr id="186" name="Google Shape;186;p9"/>
          <p:cNvSpPr txBox="1">
            <a:spLocks noGrp="1"/>
          </p:cNvSpPr>
          <p:nvPr>
            <p:ph type="body" idx="1"/>
          </p:nvPr>
        </p:nvSpPr>
        <p:spPr>
          <a:xfrm>
            <a:off x="1765925" y="4339892"/>
            <a:ext cx="9712902" cy="1202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3600" dirty="0">
                <a:solidFill>
                  <a:srgbClr val="304882"/>
                </a:solidFill>
                <a:latin typeface="Twentieth Century"/>
                <a:ea typeface="Twentieth Century"/>
                <a:cs typeface="Twentieth Century"/>
                <a:sym typeface="Twentieth Century"/>
              </a:rPr>
              <a:t>These feel like they are under a magnifying glass</a:t>
            </a:r>
            <a:endParaRPr sz="3200" dirty="0">
              <a:solidFill>
                <a:srgbClr val="304882"/>
              </a:solidFill>
            </a:endParaRPr>
          </a:p>
        </p:txBody>
      </p:sp>
      <p:pic>
        <p:nvPicPr>
          <p:cNvPr id="187" name="Google Shape;187;p9"/>
          <p:cNvPicPr preferRelativeResize="0"/>
          <p:nvPr/>
        </p:nvPicPr>
        <p:blipFill>
          <a:blip r:embed="rId4">
            <a:alphaModFix/>
          </a:blip>
          <a:stretch>
            <a:fillRect/>
          </a:stretch>
        </p:blipFill>
        <p:spPr>
          <a:xfrm>
            <a:off x="8928200" y="1886075"/>
            <a:ext cx="2151800" cy="2288473"/>
          </a:xfrm>
          <a:prstGeom prst="rect">
            <a:avLst/>
          </a:prstGeom>
          <a:noFill/>
          <a:ln>
            <a:noFill/>
          </a:ln>
        </p:spPr>
      </p:pic>
      <p:pic>
        <p:nvPicPr>
          <p:cNvPr id="188" name="Google Shape;188;p9"/>
          <p:cNvPicPr preferRelativeResize="0"/>
          <p:nvPr/>
        </p:nvPicPr>
        <p:blipFill>
          <a:blip r:embed="rId5">
            <a:alphaModFix/>
          </a:blip>
          <a:stretch>
            <a:fillRect/>
          </a:stretch>
        </p:blipFill>
        <p:spPr>
          <a:xfrm>
            <a:off x="318550" y="4991700"/>
            <a:ext cx="2138049" cy="17923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11"/>
          <p:cNvSpPr/>
          <p:nvPr/>
        </p:nvSpPr>
        <p:spPr>
          <a:xfrm>
            <a:off x="2587752" y="563910"/>
            <a:ext cx="8778240" cy="707886"/>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304882"/>
                </a:solidFill>
                <a:latin typeface="Twentieth Century"/>
                <a:ea typeface="Twentieth Century"/>
                <a:cs typeface="Twentieth Century"/>
                <a:sym typeface="Twentieth Century"/>
              </a:rPr>
              <a:t>How we may respond to grief</a:t>
            </a:r>
            <a:endParaRPr sz="1400" b="0" i="0" u="none" strike="noStrike" cap="none" dirty="0">
              <a:solidFill>
                <a:srgbClr val="000000"/>
              </a:solidFill>
              <a:latin typeface="Arial"/>
              <a:ea typeface="Arial"/>
              <a:cs typeface="Arial"/>
              <a:sym typeface="Arial"/>
            </a:endParaRPr>
          </a:p>
        </p:txBody>
      </p:sp>
      <p:sp>
        <p:nvSpPr>
          <p:cNvPr id="203" name="Google Shape;203;p11"/>
          <p:cNvSpPr txBox="1">
            <a:spLocks noGrp="1"/>
          </p:cNvSpPr>
          <p:nvPr>
            <p:ph type="body" idx="1"/>
          </p:nvPr>
        </p:nvSpPr>
        <p:spPr>
          <a:xfrm>
            <a:off x="2725825" y="2004838"/>
            <a:ext cx="9088200" cy="3247200"/>
          </a:xfrm>
          <a:prstGeom prst="rect">
            <a:avLst/>
          </a:prstGeom>
          <a:noFill/>
          <a:ln>
            <a:noFill/>
          </a:ln>
        </p:spPr>
        <p:txBody>
          <a:bodyPr spcFirstLastPara="1" wrap="square" lIns="91425" tIns="45700" rIns="91425" bIns="45700" anchor="t" anchorCtr="0">
            <a:noAutofit/>
          </a:bodyPr>
          <a:lstStyle/>
          <a:p>
            <a:pPr marL="228600" lvl="0" indent="-262890" algn="l" rtl="0">
              <a:lnSpc>
                <a:spcPct val="90000"/>
              </a:lnSpc>
              <a:spcBef>
                <a:spcPts val="0"/>
              </a:spcBef>
              <a:spcAft>
                <a:spcPts val="0"/>
              </a:spcAft>
              <a:buClr>
                <a:srgbClr val="304882"/>
              </a:buClr>
              <a:buSzPts val="3500"/>
              <a:buChar char="•"/>
            </a:pPr>
            <a:r>
              <a:rPr lang="en-US" dirty="0">
                <a:solidFill>
                  <a:srgbClr val="304882"/>
                </a:solidFill>
                <a:latin typeface="Twentieth Century"/>
                <a:ea typeface="Twentieth Century"/>
                <a:cs typeface="Twentieth Century"/>
                <a:sym typeface="Twentieth Century"/>
              </a:rPr>
              <a:t>Behavior changes</a:t>
            </a:r>
            <a:br>
              <a:rPr lang="en-US" dirty="0">
                <a:solidFill>
                  <a:srgbClr val="304882"/>
                </a:solidFill>
                <a:latin typeface="Twentieth Century"/>
                <a:ea typeface="Twentieth Century"/>
                <a:cs typeface="Twentieth Century"/>
                <a:sym typeface="Twentieth Century"/>
              </a:rPr>
            </a:br>
            <a:r>
              <a:rPr lang="en-US" dirty="0">
                <a:solidFill>
                  <a:srgbClr val="304882"/>
                </a:solidFill>
                <a:latin typeface="Twentieth Century"/>
                <a:ea typeface="Twentieth Century"/>
                <a:cs typeface="Twentieth Century"/>
                <a:sym typeface="Twentieth Century"/>
              </a:rPr>
              <a:t>Outbursts, feeling out of control, eating patterns, sleep changes, grades, social </a:t>
            </a:r>
            <a:r>
              <a:rPr lang="en-US" dirty="0" err="1">
                <a:solidFill>
                  <a:srgbClr val="304882"/>
                </a:solidFill>
                <a:latin typeface="Twentieth Century"/>
                <a:ea typeface="Twentieth Century"/>
                <a:cs typeface="Twentieth Century"/>
                <a:sym typeface="Twentieth Century"/>
              </a:rPr>
              <a:t>withdrawl</a:t>
            </a:r>
            <a:r>
              <a:rPr lang="en-US" dirty="0">
                <a:solidFill>
                  <a:srgbClr val="304882"/>
                </a:solidFill>
                <a:latin typeface="Twentieth Century"/>
                <a:ea typeface="Twentieth Century"/>
                <a:cs typeface="Twentieth Century"/>
                <a:sym typeface="Twentieth Century"/>
              </a:rPr>
              <a:t>…</a:t>
            </a:r>
            <a:br>
              <a:rPr lang="en-US" dirty="0">
                <a:solidFill>
                  <a:srgbClr val="304882"/>
                </a:solidFill>
                <a:latin typeface="Twentieth Century"/>
                <a:ea typeface="Twentieth Century"/>
                <a:cs typeface="Twentieth Century"/>
                <a:sym typeface="Twentieth Century"/>
              </a:rPr>
            </a:br>
            <a:endParaRPr dirty="0">
              <a:solidFill>
                <a:srgbClr val="304882"/>
              </a:solidFill>
              <a:latin typeface="Twentieth Century"/>
              <a:ea typeface="Twentieth Century"/>
              <a:cs typeface="Twentieth Century"/>
              <a:sym typeface="Twentieth Century"/>
            </a:endParaRPr>
          </a:p>
          <a:p>
            <a:pPr marL="228600" lvl="0" indent="-262890" algn="l" rtl="0">
              <a:lnSpc>
                <a:spcPct val="90000"/>
              </a:lnSpc>
              <a:spcBef>
                <a:spcPts val="0"/>
              </a:spcBef>
              <a:spcAft>
                <a:spcPts val="0"/>
              </a:spcAft>
              <a:buClr>
                <a:srgbClr val="304882"/>
              </a:buClr>
              <a:buSzPts val="3500"/>
              <a:buFont typeface="Twentieth Century"/>
              <a:buChar char="•"/>
            </a:pPr>
            <a:r>
              <a:rPr lang="en-US" dirty="0">
                <a:solidFill>
                  <a:srgbClr val="304882"/>
                </a:solidFill>
                <a:latin typeface="Twentieth Century"/>
                <a:ea typeface="Twentieth Century"/>
                <a:cs typeface="Twentieth Century"/>
                <a:sym typeface="Twentieth Century"/>
              </a:rPr>
              <a:t>Unfounded fears</a:t>
            </a:r>
            <a:br>
              <a:rPr lang="en-US" dirty="0">
                <a:solidFill>
                  <a:srgbClr val="304882"/>
                </a:solidFill>
                <a:latin typeface="Twentieth Century"/>
                <a:ea typeface="Twentieth Century"/>
                <a:cs typeface="Twentieth Century"/>
                <a:sym typeface="Twentieth Century"/>
              </a:rPr>
            </a:br>
            <a:r>
              <a:rPr lang="en-US" dirty="0">
                <a:solidFill>
                  <a:srgbClr val="304882"/>
                </a:solidFill>
                <a:latin typeface="Twentieth Century"/>
                <a:ea typeface="Twentieth Century"/>
                <a:cs typeface="Twentieth Century"/>
                <a:sym typeface="Twentieth Century"/>
              </a:rPr>
              <a:t>Avoiding situations, seeing risk in everything</a:t>
            </a:r>
            <a:br>
              <a:rPr lang="en-US" dirty="0">
                <a:solidFill>
                  <a:srgbClr val="304882"/>
                </a:solidFill>
                <a:latin typeface="Twentieth Century"/>
                <a:ea typeface="Twentieth Century"/>
                <a:cs typeface="Twentieth Century"/>
                <a:sym typeface="Twentieth Century"/>
              </a:rPr>
            </a:br>
            <a:endParaRPr dirty="0">
              <a:solidFill>
                <a:srgbClr val="304882"/>
              </a:solidFill>
              <a:latin typeface="Twentieth Century"/>
              <a:ea typeface="Twentieth Century"/>
              <a:cs typeface="Twentieth Century"/>
              <a:sym typeface="Twentieth Century"/>
            </a:endParaRPr>
          </a:p>
          <a:p>
            <a:pPr marL="228600" lvl="0" indent="-262890" algn="l" rtl="0">
              <a:lnSpc>
                <a:spcPct val="90000"/>
              </a:lnSpc>
              <a:spcBef>
                <a:spcPts val="0"/>
              </a:spcBef>
              <a:spcAft>
                <a:spcPts val="0"/>
              </a:spcAft>
              <a:buClr>
                <a:srgbClr val="304882"/>
              </a:buClr>
              <a:buSzPts val="3500"/>
              <a:buFont typeface="Twentieth Century"/>
              <a:buChar char="•"/>
            </a:pPr>
            <a:r>
              <a:rPr lang="en-US" dirty="0">
                <a:solidFill>
                  <a:srgbClr val="304882"/>
                </a:solidFill>
                <a:latin typeface="Twentieth Century"/>
                <a:ea typeface="Twentieth Century"/>
                <a:cs typeface="Twentieth Century"/>
                <a:sym typeface="Twentieth Century"/>
              </a:rPr>
              <a:t>Survivor guilt</a:t>
            </a:r>
            <a:br>
              <a:rPr lang="en-US" dirty="0">
                <a:solidFill>
                  <a:srgbClr val="304882"/>
                </a:solidFill>
                <a:latin typeface="Twentieth Century"/>
                <a:ea typeface="Twentieth Century"/>
                <a:cs typeface="Twentieth Century"/>
                <a:sym typeface="Twentieth Century"/>
              </a:rPr>
            </a:br>
            <a:r>
              <a:rPr lang="en-US" dirty="0">
                <a:solidFill>
                  <a:srgbClr val="304882"/>
                </a:solidFill>
                <a:latin typeface="Twentieth Century"/>
                <a:ea typeface="Twentieth Century"/>
                <a:cs typeface="Twentieth Century"/>
                <a:sym typeface="Twentieth Century"/>
              </a:rPr>
              <a:t>Why them and not me? Why didn’t I, why did I?</a:t>
            </a:r>
            <a:br>
              <a:rPr lang="en-US" dirty="0">
                <a:solidFill>
                  <a:srgbClr val="304882"/>
                </a:solidFill>
                <a:latin typeface="Twentieth Century"/>
                <a:ea typeface="Twentieth Century"/>
                <a:cs typeface="Twentieth Century"/>
                <a:sym typeface="Twentieth Century"/>
              </a:rPr>
            </a:br>
            <a:endParaRPr dirty="0">
              <a:solidFill>
                <a:srgbClr val="304882"/>
              </a:solidFill>
              <a:latin typeface="Twentieth Century"/>
              <a:ea typeface="Twentieth Century"/>
              <a:cs typeface="Twentieth Century"/>
              <a:sym typeface="Twentieth Century"/>
            </a:endParaRPr>
          </a:p>
          <a:p>
            <a:pPr marL="228600" lvl="0" indent="-262890" algn="l" rtl="0">
              <a:lnSpc>
                <a:spcPct val="90000"/>
              </a:lnSpc>
              <a:spcBef>
                <a:spcPts val="0"/>
              </a:spcBef>
              <a:spcAft>
                <a:spcPts val="0"/>
              </a:spcAft>
              <a:buClr>
                <a:srgbClr val="304882"/>
              </a:buClr>
              <a:buSzPts val="3500"/>
              <a:buFont typeface="Twentieth Century"/>
              <a:buChar char="•"/>
            </a:pPr>
            <a:r>
              <a:rPr lang="en-US" dirty="0">
                <a:solidFill>
                  <a:srgbClr val="304882"/>
                </a:solidFill>
                <a:latin typeface="Twentieth Century"/>
                <a:ea typeface="Twentieth Century"/>
                <a:cs typeface="Twentieth Century"/>
                <a:sym typeface="Twentieth Century"/>
              </a:rPr>
              <a:t>“Bottle it up”</a:t>
            </a:r>
            <a:br>
              <a:rPr lang="en-US" dirty="0">
                <a:solidFill>
                  <a:srgbClr val="304882"/>
                </a:solidFill>
                <a:latin typeface="Twentieth Century"/>
                <a:ea typeface="Twentieth Century"/>
                <a:cs typeface="Twentieth Century"/>
                <a:sym typeface="Twentieth Century"/>
              </a:rPr>
            </a:br>
            <a:r>
              <a:rPr lang="en-US" dirty="0">
                <a:solidFill>
                  <a:srgbClr val="304882"/>
                </a:solidFill>
                <a:latin typeface="Twentieth Century"/>
                <a:ea typeface="Twentieth Century"/>
                <a:cs typeface="Twentieth Century"/>
                <a:sym typeface="Twentieth Century"/>
              </a:rPr>
              <a:t>Keeping it inside, pretending you are okay</a:t>
            </a:r>
            <a:br>
              <a:rPr lang="en-US" dirty="0">
                <a:solidFill>
                  <a:srgbClr val="304882"/>
                </a:solidFill>
                <a:latin typeface="Twentieth Century"/>
                <a:ea typeface="Twentieth Century"/>
                <a:cs typeface="Twentieth Century"/>
                <a:sym typeface="Twentieth Century"/>
              </a:rPr>
            </a:br>
            <a:endParaRPr dirty="0">
              <a:solidFill>
                <a:srgbClr val="304882"/>
              </a:solidFill>
              <a:latin typeface="Twentieth Century"/>
              <a:ea typeface="Twentieth Century"/>
              <a:cs typeface="Twentieth Century"/>
              <a:sym typeface="Twentieth Century"/>
            </a:endParaRPr>
          </a:p>
          <a:p>
            <a:pPr marL="228600" lvl="0" indent="-262890" algn="l" rtl="0">
              <a:lnSpc>
                <a:spcPct val="90000"/>
              </a:lnSpc>
              <a:spcBef>
                <a:spcPts val="0"/>
              </a:spcBef>
              <a:spcAft>
                <a:spcPts val="0"/>
              </a:spcAft>
              <a:buClr>
                <a:srgbClr val="304882"/>
              </a:buClr>
              <a:buSzPts val="3500"/>
              <a:buFont typeface="Twentieth Century"/>
              <a:buChar char="•"/>
            </a:pPr>
            <a:r>
              <a:rPr lang="en-US" dirty="0">
                <a:solidFill>
                  <a:srgbClr val="304882"/>
                </a:solidFill>
                <a:latin typeface="Twentieth Century"/>
                <a:ea typeface="Twentieth Century"/>
                <a:cs typeface="Twentieth Century"/>
                <a:sym typeface="Twentieth Century"/>
              </a:rPr>
              <a:t>May trigger certain disorders (anxiety, depression)</a:t>
            </a:r>
            <a:endParaRPr dirty="0">
              <a:solidFill>
                <a:srgbClr val="304882"/>
              </a:solidFill>
              <a:latin typeface="Twentieth Century"/>
              <a:ea typeface="Twentieth Century"/>
              <a:cs typeface="Twentieth Century"/>
              <a:sym typeface="Twentieth Centur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6"/>
          <p:cNvSpPr/>
          <p:nvPr/>
        </p:nvSpPr>
        <p:spPr>
          <a:xfrm>
            <a:off x="2644483" y="556732"/>
            <a:ext cx="9733372" cy="101562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304882"/>
                </a:solidFill>
                <a:latin typeface="Twentieth Century"/>
                <a:ea typeface="Twentieth Century"/>
                <a:cs typeface="Twentieth Century"/>
                <a:sym typeface="Twentieth Century"/>
              </a:rPr>
              <a:t>How to start a conversation</a:t>
            </a:r>
            <a:endParaRPr sz="1400" b="0" i="0" u="none" strike="noStrike" cap="none" dirty="0">
              <a:solidFill>
                <a:srgbClr val="000000"/>
              </a:solidFill>
              <a:latin typeface="Arial"/>
              <a:ea typeface="Arial"/>
              <a:cs typeface="Arial"/>
              <a:sym typeface="Arial"/>
            </a:endParaRPr>
          </a:p>
        </p:txBody>
      </p:sp>
      <p:sp>
        <p:nvSpPr>
          <p:cNvPr id="225" name="Google Shape;225;p16"/>
          <p:cNvSpPr txBox="1"/>
          <p:nvPr/>
        </p:nvSpPr>
        <p:spPr>
          <a:xfrm>
            <a:off x="2865107" y="1720860"/>
            <a:ext cx="8855700" cy="45242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What is on your mind?  Talking to friends can help. Share empathy &amp; compassion. </a:t>
            </a:r>
            <a:endParaRPr sz="3600" b="1" dirty="0">
              <a:solidFill>
                <a:srgbClr val="0099A8"/>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I have noticed…</a:t>
            </a:r>
            <a:endParaRPr sz="3600" b="1" i="1" dirty="0">
              <a:solidFill>
                <a:srgbClr val="0099A8"/>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I am feeling concerned…</a:t>
            </a:r>
            <a:endParaRPr sz="3600" b="1" dirty="0">
              <a:solidFill>
                <a:srgbClr val="0099A8"/>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I feel this way, do you ever feel this way?</a:t>
            </a:r>
            <a:endParaRPr sz="3600" b="1" dirty="0">
              <a:solidFill>
                <a:srgbClr val="0099A8"/>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How can I help?</a:t>
            </a: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I don’t know how to make this better, but I know who can…let’s get help.  </a:t>
            </a:r>
            <a:endParaRPr sz="3600" b="1" dirty="0">
              <a:solidFill>
                <a:srgbClr val="0099A8"/>
              </a:solidFill>
              <a:latin typeface="Twentieth Century"/>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6"/>
          <p:cNvSpPr/>
          <p:nvPr/>
        </p:nvSpPr>
        <p:spPr>
          <a:xfrm>
            <a:off x="2644483" y="556732"/>
            <a:ext cx="9733372" cy="101562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304882"/>
                </a:solidFill>
                <a:latin typeface="Twentieth Century"/>
                <a:ea typeface="Twentieth Century"/>
                <a:cs typeface="Twentieth Century"/>
                <a:sym typeface="Twentieth Century"/>
              </a:rPr>
              <a:t>How to share your feelings</a:t>
            </a:r>
            <a:endParaRPr sz="1400" b="0" i="0" u="none" strike="noStrike" cap="none" dirty="0">
              <a:solidFill>
                <a:srgbClr val="000000"/>
              </a:solidFill>
              <a:latin typeface="Arial"/>
              <a:ea typeface="Arial"/>
              <a:cs typeface="Arial"/>
              <a:sym typeface="Arial"/>
            </a:endParaRPr>
          </a:p>
        </p:txBody>
      </p:sp>
      <p:sp>
        <p:nvSpPr>
          <p:cNvPr id="225" name="Google Shape;225;p16"/>
          <p:cNvSpPr txBox="1"/>
          <p:nvPr/>
        </p:nvSpPr>
        <p:spPr>
          <a:xfrm>
            <a:off x="2865107" y="1720860"/>
            <a:ext cx="8855700" cy="230828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I am feeling ______</a:t>
            </a:r>
            <a:endParaRPr sz="3600" b="1" dirty="0">
              <a:solidFill>
                <a:srgbClr val="0099A8"/>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rgbClr val="0099A8"/>
              </a:buClr>
              <a:buSzPts val="3600"/>
              <a:buFont typeface="Twentieth Century"/>
              <a:buChar char="●"/>
            </a:pPr>
            <a:r>
              <a:rPr lang="en-US" sz="3600" b="1" i="1" dirty="0">
                <a:solidFill>
                  <a:srgbClr val="0099A8"/>
                </a:solidFill>
                <a:latin typeface="Twentieth Century"/>
                <a:ea typeface="Twentieth Century"/>
                <a:cs typeface="Twentieth Century"/>
                <a:sym typeface="Twentieth Century"/>
              </a:rPr>
              <a:t>Identify a trusted adult </a:t>
            </a:r>
            <a:endParaRPr sz="3600" b="1" i="1" dirty="0">
              <a:solidFill>
                <a:srgbClr val="0099A8"/>
              </a:solidFill>
              <a:latin typeface="Twentieth Century"/>
              <a:ea typeface="Twentieth Century"/>
              <a:cs typeface="Twentieth Century"/>
              <a:sym typeface="Twentieth Century"/>
            </a:endParaRP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Use your resources (back of your ID)</a:t>
            </a: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Say what you really need</a:t>
            </a:r>
            <a:endParaRPr sz="3600" b="1" dirty="0">
              <a:solidFill>
                <a:srgbClr val="0099A8"/>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843201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16"/>
          <p:cNvSpPr/>
          <p:nvPr/>
        </p:nvSpPr>
        <p:spPr>
          <a:xfrm>
            <a:off x="2644483" y="556732"/>
            <a:ext cx="9733372" cy="769401"/>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4400" b="1" i="0" u="none" strike="noStrike" cap="none" dirty="0">
                <a:solidFill>
                  <a:srgbClr val="304882"/>
                </a:solidFill>
                <a:latin typeface="Twentieth Century"/>
                <a:ea typeface="Twentieth Century"/>
                <a:cs typeface="Twentieth Century"/>
                <a:sym typeface="Twentieth Century"/>
              </a:rPr>
              <a:t>How to manage your emotions</a:t>
            </a:r>
            <a:endParaRPr sz="4400" b="0" i="0" u="none" strike="noStrike" cap="none" dirty="0">
              <a:solidFill>
                <a:srgbClr val="000000"/>
              </a:solidFill>
              <a:latin typeface="Arial"/>
              <a:ea typeface="Arial"/>
              <a:cs typeface="Arial"/>
              <a:sym typeface="Arial"/>
            </a:endParaRPr>
          </a:p>
        </p:txBody>
      </p:sp>
      <p:sp>
        <p:nvSpPr>
          <p:cNvPr id="225" name="Google Shape;225;p16"/>
          <p:cNvSpPr txBox="1"/>
          <p:nvPr/>
        </p:nvSpPr>
        <p:spPr>
          <a:xfrm>
            <a:off x="2865107" y="1720860"/>
            <a:ext cx="8855700" cy="341627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Outlets: Crying is </a:t>
            </a:r>
            <a:r>
              <a:rPr lang="en-US" sz="3600" b="1" dirty="0" err="1">
                <a:solidFill>
                  <a:srgbClr val="0099A8"/>
                </a:solidFill>
                <a:latin typeface="Twentieth Century"/>
                <a:ea typeface="Twentieth Century"/>
                <a:cs typeface="Twentieth Century"/>
                <a:sym typeface="Twentieth Century"/>
              </a:rPr>
              <a:t>a-ok</a:t>
            </a:r>
            <a:r>
              <a:rPr lang="en-US" sz="3600" b="1" dirty="0">
                <a:solidFill>
                  <a:srgbClr val="0099A8"/>
                </a:solidFill>
                <a:latin typeface="Twentieth Century"/>
                <a:ea typeface="Twentieth Century"/>
                <a:cs typeface="Twentieth Century"/>
                <a:sym typeface="Twentieth Century"/>
              </a:rPr>
              <a:t>!  </a:t>
            </a:r>
            <a:br>
              <a:rPr lang="en-US" sz="3600" b="1" dirty="0">
                <a:solidFill>
                  <a:srgbClr val="0099A8"/>
                </a:solidFill>
                <a:latin typeface="Twentieth Century"/>
                <a:ea typeface="Twentieth Century"/>
                <a:cs typeface="Twentieth Century"/>
                <a:sym typeface="Twentieth Century"/>
              </a:rPr>
            </a:br>
            <a:r>
              <a:rPr lang="en-US" sz="3600" b="1" dirty="0">
                <a:solidFill>
                  <a:srgbClr val="0099A8"/>
                </a:solidFill>
                <a:latin typeface="Twentieth Century"/>
                <a:ea typeface="Twentieth Century"/>
                <a:cs typeface="Twentieth Century"/>
                <a:sym typeface="Twentieth Century"/>
              </a:rPr>
              <a:t>Be creative – draw, dance, sing, write</a:t>
            </a:r>
            <a:br>
              <a:rPr lang="en-US" sz="3600" b="1" dirty="0">
                <a:solidFill>
                  <a:srgbClr val="0099A8"/>
                </a:solidFill>
                <a:latin typeface="Twentieth Century"/>
                <a:ea typeface="Twentieth Century"/>
                <a:cs typeface="Twentieth Century"/>
                <a:sym typeface="Twentieth Century"/>
              </a:rPr>
            </a:br>
            <a:r>
              <a:rPr lang="en-US" sz="3600" b="1" dirty="0">
                <a:solidFill>
                  <a:srgbClr val="0099A8"/>
                </a:solidFill>
                <a:latin typeface="Twentieth Century"/>
                <a:ea typeface="Twentieth Century"/>
                <a:cs typeface="Twentieth Century"/>
                <a:sym typeface="Twentieth Century"/>
              </a:rPr>
              <a:t>Burn it off with exercise</a:t>
            </a: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Use coping skills  </a:t>
            </a: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Visualize a place where you felt happy!</a:t>
            </a:r>
          </a:p>
          <a:p>
            <a:pPr marL="457200" marR="0" lvl="0" indent="-457200" algn="l" rtl="0">
              <a:lnSpc>
                <a:spcPct val="100000"/>
              </a:lnSpc>
              <a:spcBef>
                <a:spcPts val="0"/>
              </a:spcBef>
              <a:spcAft>
                <a:spcPts val="0"/>
              </a:spcAft>
              <a:buClr>
                <a:srgbClr val="0099A8"/>
              </a:buClr>
              <a:buSzPts val="3600"/>
              <a:buFont typeface="Twentieth Century"/>
              <a:buChar char="●"/>
            </a:pPr>
            <a:r>
              <a:rPr lang="en-US" sz="3600" b="1" dirty="0">
                <a:solidFill>
                  <a:srgbClr val="0099A8"/>
                </a:solidFill>
                <a:latin typeface="Twentieth Century"/>
                <a:ea typeface="Twentieth Century"/>
                <a:cs typeface="Twentieth Century"/>
                <a:sym typeface="Twentieth Century"/>
              </a:rPr>
              <a:t>Talk to someone! </a:t>
            </a:r>
            <a:endParaRPr sz="3600" b="1" dirty="0">
              <a:solidFill>
                <a:srgbClr val="0099A8"/>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787454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pic>
        <p:nvPicPr>
          <p:cNvPr id="16386" name="Picture 2" descr="https://talkingtreebooks.com/images/teaching-resources-catalog/quotes/quote-empathy-kids.jpg">
            <a:extLst>
              <a:ext uri="{FF2B5EF4-FFF2-40B4-BE49-F238E27FC236}">
                <a16:creationId xmlns:a16="http://schemas.microsoft.com/office/drawing/2014/main" id="{FA44FC6B-547C-40BB-A00A-E1A193ABC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0237" y="373539"/>
            <a:ext cx="8238478" cy="604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87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6"/>
          <p:cNvSpPr/>
          <p:nvPr/>
        </p:nvSpPr>
        <p:spPr>
          <a:xfrm>
            <a:off x="2489200" y="133398"/>
            <a:ext cx="9465733" cy="111821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ts val="4000"/>
              </a:lnSpc>
              <a:spcBef>
                <a:spcPts val="0"/>
              </a:spcBef>
              <a:spcAft>
                <a:spcPts val="0"/>
              </a:spcAft>
              <a:buClr>
                <a:srgbClr val="000000"/>
              </a:buClr>
              <a:buSzPts val="6000"/>
              <a:buFont typeface="Arial"/>
              <a:buNone/>
            </a:pPr>
            <a:r>
              <a:rPr lang="en-US" sz="4400" b="1" dirty="0">
                <a:solidFill>
                  <a:srgbClr val="304882"/>
                </a:solidFill>
                <a:latin typeface="Century Gothic" panose="020B0502020202020204" pitchFamily="34" charset="0"/>
                <a:sym typeface="Twentieth Century"/>
              </a:rPr>
              <a:t>Some Common Symptoms Following a Traumatic Experience</a:t>
            </a:r>
            <a:endParaRPr sz="4400" b="0" i="0" u="none" strike="noStrike" cap="none" dirty="0">
              <a:solidFill>
                <a:srgbClr val="000000"/>
              </a:solidFill>
              <a:latin typeface="Century Gothic" panose="020B0502020202020204" pitchFamily="34" charset="0"/>
              <a:sym typeface="Arial"/>
            </a:endParaRPr>
          </a:p>
        </p:txBody>
      </p:sp>
      <p:sp>
        <p:nvSpPr>
          <p:cNvPr id="225" name="Google Shape;225;p16"/>
          <p:cNvSpPr txBox="1"/>
          <p:nvPr/>
        </p:nvSpPr>
        <p:spPr>
          <a:xfrm>
            <a:off x="145170" y="2005151"/>
            <a:ext cx="2997198" cy="4662775"/>
          </a:xfrm>
          <a:prstGeom prst="rect">
            <a:avLst/>
          </a:prstGeom>
          <a:noFill/>
          <a:ln>
            <a:noFill/>
          </a:ln>
        </p:spPr>
        <p:txBody>
          <a:bodyPr spcFirstLastPara="1" wrap="square" lIns="91425" tIns="45700" rIns="91425" bIns="45700" anchor="t" anchorCtr="0">
            <a:spAutoFit/>
          </a:bodyPr>
          <a:lstStyle/>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Feeling Alone</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Feeling Afraid</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Anger and Frustration</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Mood Swings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Difficulty Sleeping</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Feeling Sad</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Feeling Hopeless</a:t>
            </a:r>
            <a:endParaRPr lang="en-US" sz="2700" b="1" dirty="0">
              <a:solidFill>
                <a:srgbClr val="0099A8"/>
              </a:solidFill>
              <a:effectLst/>
              <a:latin typeface="Century Gothic" panose="020B0502020202020204" pitchFamily="34" charset="0"/>
            </a:endParaRPr>
          </a:p>
          <a:p>
            <a:pPr marL="457200" marR="0" lvl="0" indent="-457200" algn="l" rtl="0">
              <a:lnSpc>
                <a:spcPct val="100000"/>
              </a:lnSpc>
              <a:spcBef>
                <a:spcPts val="0"/>
              </a:spcBef>
              <a:spcAft>
                <a:spcPts val="0"/>
              </a:spcAft>
              <a:buClr>
                <a:srgbClr val="0099A8"/>
              </a:buClr>
              <a:buSzPts val="3600"/>
              <a:buFont typeface="Twentieth Century"/>
              <a:buChar char="●"/>
            </a:pPr>
            <a:endParaRPr sz="2700" b="1" dirty="0">
              <a:solidFill>
                <a:srgbClr val="0099A8"/>
              </a:solidFill>
              <a:latin typeface="Century Gothic" panose="020B0502020202020204" pitchFamily="34" charset="0"/>
              <a:ea typeface="Twentieth Century"/>
              <a:cs typeface="Twentieth Century"/>
              <a:sym typeface="Twentieth Century"/>
            </a:endParaRPr>
          </a:p>
        </p:txBody>
      </p:sp>
      <p:sp>
        <p:nvSpPr>
          <p:cNvPr id="2" name="Google Shape;225;p16">
            <a:extLst>
              <a:ext uri="{FF2B5EF4-FFF2-40B4-BE49-F238E27FC236}">
                <a16:creationId xmlns:a16="http://schemas.microsoft.com/office/drawing/2014/main" id="{B5186DEB-4C4D-FE5C-C215-6BC557AE1467}"/>
              </a:ext>
            </a:extLst>
          </p:cNvPr>
          <p:cNvSpPr txBox="1"/>
          <p:nvPr/>
        </p:nvSpPr>
        <p:spPr>
          <a:xfrm>
            <a:off x="3142368" y="2021310"/>
            <a:ext cx="3089096" cy="3831778"/>
          </a:xfrm>
          <a:prstGeom prst="rect">
            <a:avLst/>
          </a:prstGeom>
          <a:noFill/>
          <a:ln>
            <a:noFill/>
          </a:ln>
        </p:spPr>
        <p:txBody>
          <a:bodyPr spcFirstLastPara="1" wrap="square" lIns="91425" tIns="45700" rIns="91425" bIns="45700" anchor="t" anchorCtr="0">
            <a:spAutoFit/>
          </a:bodyPr>
          <a:lstStyle/>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Loss of Concentration</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Disorientation and Confusion</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Memory Loss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Obsessive Thoughts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Distractibility</a:t>
            </a:r>
            <a:endParaRPr lang="en-US" sz="2700" b="1" dirty="0">
              <a:solidFill>
                <a:srgbClr val="0099A8"/>
              </a:solidFill>
              <a:effectLst/>
              <a:latin typeface="Century Gothic" panose="020B0502020202020204" pitchFamily="34" charset="0"/>
            </a:endParaRPr>
          </a:p>
          <a:p>
            <a:pPr marL="457200" marR="0" lvl="0" indent="-457200" algn="l" rtl="0">
              <a:lnSpc>
                <a:spcPct val="100000"/>
              </a:lnSpc>
              <a:spcBef>
                <a:spcPts val="0"/>
              </a:spcBef>
              <a:spcAft>
                <a:spcPts val="0"/>
              </a:spcAft>
              <a:buClr>
                <a:srgbClr val="0099A8"/>
              </a:buClr>
              <a:buSzPts val="3600"/>
              <a:buFont typeface="Twentieth Century"/>
              <a:buChar char="●"/>
            </a:pPr>
            <a:endParaRPr sz="2700" b="1" dirty="0">
              <a:solidFill>
                <a:srgbClr val="0099A8"/>
              </a:solidFill>
              <a:latin typeface="Century Gothic" panose="020B0502020202020204" pitchFamily="34" charset="0"/>
              <a:ea typeface="Twentieth Century"/>
              <a:cs typeface="Twentieth Century"/>
              <a:sym typeface="Twentieth Century"/>
            </a:endParaRPr>
          </a:p>
        </p:txBody>
      </p:sp>
      <p:sp>
        <p:nvSpPr>
          <p:cNvPr id="3" name="Google Shape;225;p16">
            <a:extLst>
              <a:ext uri="{FF2B5EF4-FFF2-40B4-BE49-F238E27FC236}">
                <a16:creationId xmlns:a16="http://schemas.microsoft.com/office/drawing/2014/main" id="{8068878F-6ADF-EDEB-9BDC-FC426CC754F8}"/>
              </a:ext>
            </a:extLst>
          </p:cNvPr>
          <p:cNvSpPr txBox="1"/>
          <p:nvPr/>
        </p:nvSpPr>
        <p:spPr>
          <a:xfrm>
            <a:off x="6425746" y="2005151"/>
            <a:ext cx="3257980" cy="4662775"/>
          </a:xfrm>
          <a:prstGeom prst="rect">
            <a:avLst/>
          </a:prstGeom>
          <a:noFill/>
          <a:ln>
            <a:noFill/>
          </a:ln>
        </p:spPr>
        <p:txBody>
          <a:bodyPr spcFirstLastPara="1" wrap="square" lIns="91425" tIns="45700" rIns="91425" bIns="45700" anchor="t" anchorCtr="0">
            <a:spAutoFit/>
          </a:bodyPr>
          <a:lstStyle/>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Withdrawal from Others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Aggression</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Crying</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Arguing with Loved ones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Increased Sleeping</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Change in Appetite</a:t>
            </a:r>
            <a:endParaRPr lang="en-US" sz="2700" b="1" dirty="0">
              <a:solidFill>
                <a:srgbClr val="0099A8"/>
              </a:solidFill>
              <a:effectLst/>
              <a:latin typeface="Century Gothic" panose="020B0502020202020204" pitchFamily="34" charset="0"/>
            </a:endParaRPr>
          </a:p>
          <a:p>
            <a:pPr marL="457200" marR="0" lvl="0" indent="-457200" algn="l" rtl="0">
              <a:lnSpc>
                <a:spcPct val="100000"/>
              </a:lnSpc>
              <a:spcBef>
                <a:spcPts val="0"/>
              </a:spcBef>
              <a:spcAft>
                <a:spcPts val="0"/>
              </a:spcAft>
              <a:buClr>
                <a:srgbClr val="0099A8"/>
              </a:buClr>
              <a:buSzPts val="3600"/>
              <a:buFont typeface="Twentieth Century"/>
              <a:buChar char="●"/>
            </a:pPr>
            <a:endParaRPr sz="2700" b="1" dirty="0">
              <a:solidFill>
                <a:srgbClr val="0099A8"/>
              </a:solidFill>
              <a:latin typeface="Century Gothic" panose="020B0502020202020204" pitchFamily="34" charset="0"/>
              <a:ea typeface="Twentieth Century"/>
              <a:cs typeface="Twentieth Century"/>
              <a:sym typeface="Twentieth Century"/>
            </a:endParaRPr>
          </a:p>
        </p:txBody>
      </p:sp>
      <p:sp>
        <p:nvSpPr>
          <p:cNvPr id="4" name="Google Shape;225;p16">
            <a:extLst>
              <a:ext uri="{FF2B5EF4-FFF2-40B4-BE49-F238E27FC236}">
                <a16:creationId xmlns:a16="http://schemas.microsoft.com/office/drawing/2014/main" id="{5FD31D50-FC3D-0CA3-1501-4DBFCFCAF2D7}"/>
              </a:ext>
            </a:extLst>
          </p:cNvPr>
          <p:cNvSpPr txBox="1"/>
          <p:nvPr/>
        </p:nvSpPr>
        <p:spPr>
          <a:xfrm>
            <a:off x="9272229" y="2021310"/>
            <a:ext cx="2709337" cy="4662775"/>
          </a:xfrm>
          <a:prstGeom prst="rect">
            <a:avLst/>
          </a:prstGeom>
          <a:noFill/>
          <a:ln>
            <a:noFill/>
          </a:ln>
        </p:spPr>
        <p:txBody>
          <a:bodyPr spcFirstLastPara="1" wrap="square" lIns="91425" tIns="45700" rIns="91425" bIns="45700" anchor="t" anchorCtr="0">
            <a:spAutoFit/>
          </a:bodyPr>
          <a:lstStyle/>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Aches and Pains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Fatigue/ Tired</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Nausea/ Vomiting</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Shaking</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Headaches</a:t>
            </a:r>
            <a:endParaRPr lang="en-US" sz="2700" b="1" dirty="0">
              <a:solidFill>
                <a:srgbClr val="0099A8"/>
              </a:solidFill>
              <a:effectLst/>
              <a:latin typeface="Century Gothic" panose="020B0502020202020204" pitchFamily="34" charset="0"/>
            </a:endParaRPr>
          </a:p>
          <a:p>
            <a:pPr marL="457200" indent="-457200">
              <a:buFont typeface="Arial" panose="020B0604020202020204" pitchFamily="34" charset="0"/>
              <a:buChar char="•"/>
            </a:pPr>
            <a:r>
              <a:rPr lang="en-US" sz="2700" b="1" i="0" u="none" strike="noStrike" dirty="0">
                <a:solidFill>
                  <a:srgbClr val="0099A8"/>
                </a:solidFill>
                <a:effectLst/>
                <a:latin typeface="Century Gothic" panose="020B0502020202020204" pitchFamily="34" charset="0"/>
              </a:rPr>
              <a:t>Numbness/ Tingling</a:t>
            </a:r>
            <a:endParaRPr lang="en-US" sz="2700" b="1" dirty="0">
              <a:solidFill>
                <a:srgbClr val="0099A8"/>
              </a:solidFill>
              <a:effectLst/>
              <a:latin typeface="Century Gothic" panose="020B0502020202020204" pitchFamily="34" charset="0"/>
            </a:endParaRPr>
          </a:p>
          <a:p>
            <a:pPr marL="457200" marR="0" lvl="0" indent="-457200" algn="l" rtl="0">
              <a:lnSpc>
                <a:spcPct val="100000"/>
              </a:lnSpc>
              <a:spcBef>
                <a:spcPts val="0"/>
              </a:spcBef>
              <a:spcAft>
                <a:spcPts val="0"/>
              </a:spcAft>
              <a:buClr>
                <a:srgbClr val="0099A8"/>
              </a:buClr>
              <a:buSzPts val="3600"/>
              <a:buFont typeface="Twentieth Century"/>
              <a:buChar char="●"/>
            </a:pPr>
            <a:endParaRPr sz="2700" b="1" dirty="0">
              <a:solidFill>
                <a:srgbClr val="0099A8"/>
              </a:solidFill>
              <a:latin typeface="Century Gothic" panose="020B0502020202020204" pitchFamily="34" charset="0"/>
              <a:ea typeface="Twentieth Century"/>
              <a:cs typeface="Twentieth Century"/>
              <a:sym typeface="Twentieth Century"/>
            </a:endParaRPr>
          </a:p>
        </p:txBody>
      </p:sp>
      <p:sp>
        <p:nvSpPr>
          <p:cNvPr id="8" name="Google Shape;224;p16">
            <a:extLst>
              <a:ext uri="{FF2B5EF4-FFF2-40B4-BE49-F238E27FC236}">
                <a16:creationId xmlns:a16="http://schemas.microsoft.com/office/drawing/2014/main" id="{9A66481D-3162-7EB5-62A9-551A1A34E1C2}"/>
              </a:ext>
            </a:extLst>
          </p:cNvPr>
          <p:cNvSpPr/>
          <p:nvPr/>
        </p:nvSpPr>
        <p:spPr>
          <a:xfrm>
            <a:off x="263700" y="1358861"/>
            <a:ext cx="2559399"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dirty="0">
                <a:solidFill>
                  <a:srgbClr val="FDCD20"/>
                </a:solidFill>
                <a:latin typeface="Century Gothic" panose="020B0502020202020204" pitchFamily="34" charset="0"/>
                <a:sym typeface="Twentieth Century"/>
              </a:rPr>
              <a:t>Emotional</a:t>
            </a:r>
            <a:endParaRPr sz="3600" b="0" i="0" u="none" strike="noStrike" cap="none" dirty="0">
              <a:solidFill>
                <a:srgbClr val="FDCD20"/>
              </a:solidFill>
              <a:latin typeface="Century Gothic" panose="020B0502020202020204" pitchFamily="34" charset="0"/>
              <a:sym typeface="Arial"/>
            </a:endParaRPr>
          </a:p>
        </p:txBody>
      </p:sp>
      <p:sp>
        <p:nvSpPr>
          <p:cNvPr id="9" name="Google Shape;224;p16">
            <a:extLst>
              <a:ext uri="{FF2B5EF4-FFF2-40B4-BE49-F238E27FC236}">
                <a16:creationId xmlns:a16="http://schemas.microsoft.com/office/drawing/2014/main" id="{4CDC330B-BA92-B435-7F22-4B452678F8B4}"/>
              </a:ext>
            </a:extLst>
          </p:cNvPr>
          <p:cNvSpPr/>
          <p:nvPr/>
        </p:nvSpPr>
        <p:spPr>
          <a:xfrm>
            <a:off x="3263964" y="1358861"/>
            <a:ext cx="2659868"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dirty="0">
                <a:solidFill>
                  <a:srgbClr val="FDCD20"/>
                </a:solidFill>
                <a:latin typeface="Century Gothic" panose="020B0502020202020204" pitchFamily="34" charset="0"/>
                <a:sym typeface="Twentieth Century"/>
              </a:rPr>
              <a:t>Mental</a:t>
            </a:r>
            <a:endParaRPr sz="3600" b="0" i="0" u="none" strike="noStrike" cap="none" dirty="0">
              <a:solidFill>
                <a:srgbClr val="FDCD20"/>
              </a:solidFill>
              <a:latin typeface="Century Gothic" panose="020B0502020202020204" pitchFamily="34" charset="0"/>
              <a:sym typeface="Arial"/>
            </a:endParaRPr>
          </a:p>
        </p:txBody>
      </p:sp>
      <p:sp>
        <p:nvSpPr>
          <p:cNvPr id="10" name="Google Shape;224;p16">
            <a:extLst>
              <a:ext uri="{FF2B5EF4-FFF2-40B4-BE49-F238E27FC236}">
                <a16:creationId xmlns:a16="http://schemas.microsoft.com/office/drawing/2014/main" id="{21C34201-1394-B264-F96F-45A14C000734}"/>
              </a:ext>
            </a:extLst>
          </p:cNvPr>
          <p:cNvSpPr/>
          <p:nvPr/>
        </p:nvSpPr>
        <p:spPr>
          <a:xfrm>
            <a:off x="6478235" y="1358861"/>
            <a:ext cx="3042245"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dirty="0">
                <a:solidFill>
                  <a:srgbClr val="FDCD20"/>
                </a:solidFill>
                <a:latin typeface="Century Gothic" panose="020B0502020202020204" pitchFamily="34" charset="0"/>
                <a:sym typeface="Twentieth Century"/>
              </a:rPr>
              <a:t>Behavioral</a:t>
            </a:r>
            <a:endParaRPr sz="3600" b="0" i="0" u="none" strike="noStrike" cap="none" dirty="0">
              <a:solidFill>
                <a:srgbClr val="FDCD20"/>
              </a:solidFill>
              <a:latin typeface="Century Gothic" panose="020B0502020202020204" pitchFamily="34" charset="0"/>
              <a:sym typeface="Arial"/>
            </a:endParaRPr>
          </a:p>
        </p:txBody>
      </p:sp>
      <p:sp>
        <p:nvSpPr>
          <p:cNvPr id="11" name="Google Shape;224;p16">
            <a:extLst>
              <a:ext uri="{FF2B5EF4-FFF2-40B4-BE49-F238E27FC236}">
                <a16:creationId xmlns:a16="http://schemas.microsoft.com/office/drawing/2014/main" id="{8E38E03C-0C04-B25C-5FDA-C046723E1F93}"/>
              </a:ext>
            </a:extLst>
          </p:cNvPr>
          <p:cNvSpPr/>
          <p:nvPr/>
        </p:nvSpPr>
        <p:spPr>
          <a:xfrm>
            <a:off x="9372838" y="1358861"/>
            <a:ext cx="2478851"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dirty="0">
                <a:solidFill>
                  <a:srgbClr val="FDCD20"/>
                </a:solidFill>
                <a:latin typeface="Century Gothic" panose="020B0502020202020204" pitchFamily="34" charset="0"/>
                <a:sym typeface="Twentieth Century"/>
              </a:rPr>
              <a:t>Physical</a:t>
            </a:r>
            <a:endParaRPr sz="3600" b="0" i="0" u="none" strike="noStrike" cap="none" dirty="0">
              <a:solidFill>
                <a:srgbClr val="FDCD20"/>
              </a:solidFill>
              <a:latin typeface="Century Gothic" panose="020B0502020202020204" pitchFamily="34" charset="0"/>
              <a:sym typeface="Arial"/>
            </a:endParaRPr>
          </a:p>
        </p:txBody>
      </p:sp>
    </p:spTree>
    <p:extLst>
      <p:ext uri="{BB962C8B-B14F-4D97-AF65-F5344CB8AC3E}">
        <p14:creationId xmlns:p14="http://schemas.microsoft.com/office/powerpoint/2010/main" val="70776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9" name="Google Shape;224;p16">
            <a:extLst>
              <a:ext uri="{FF2B5EF4-FFF2-40B4-BE49-F238E27FC236}">
                <a16:creationId xmlns:a16="http://schemas.microsoft.com/office/drawing/2014/main" id="{4CDC330B-BA92-B435-7F22-4B452678F8B4}"/>
              </a:ext>
            </a:extLst>
          </p:cNvPr>
          <p:cNvSpPr/>
          <p:nvPr/>
        </p:nvSpPr>
        <p:spPr>
          <a:xfrm>
            <a:off x="2385956" y="1810743"/>
            <a:ext cx="5894444"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3600" b="1" dirty="0">
                <a:solidFill>
                  <a:srgbClr val="0099A8"/>
                </a:solidFill>
                <a:latin typeface="Century Gothic" panose="020B0502020202020204" pitchFamily="34" charset="0"/>
                <a:sym typeface="Twentieth Century"/>
              </a:rPr>
              <a:t>Emotional Symptom: </a:t>
            </a:r>
            <a:endParaRPr sz="3600" b="0" i="0" u="none" strike="noStrike" cap="none" dirty="0">
              <a:solidFill>
                <a:srgbClr val="0099A8"/>
              </a:solidFill>
              <a:latin typeface="Century Gothic" panose="020B0502020202020204" pitchFamily="34" charset="0"/>
              <a:sym typeface="Arial"/>
            </a:endParaRPr>
          </a:p>
        </p:txBody>
      </p:sp>
      <p:sp>
        <p:nvSpPr>
          <p:cNvPr id="5" name="Google Shape;224;p16">
            <a:extLst>
              <a:ext uri="{FF2B5EF4-FFF2-40B4-BE49-F238E27FC236}">
                <a16:creationId xmlns:a16="http://schemas.microsoft.com/office/drawing/2014/main" id="{C4484131-2032-500E-2D25-2E3A37198218}"/>
              </a:ext>
            </a:extLst>
          </p:cNvPr>
          <p:cNvSpPr/>
          <p:nvPr/>
        </p:nvSpPr>
        <p:spPr>
          <a:xfrm>
            <a:off x="421689" y="3282575"/>
            <a:ext cx="11429999" cy="156962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6000"/>
              <a:buFont typeface="Arial"/>
              <a:buNone/>
            </a:pPr>
            <a:r>
              <a:rPr lang="en-US" sz="3200" b="1" u="none" strike="noStrike" dirty="0">
                <a:solidFill>
                  <a:srgbClr val="0099A8"/>
                </a:solidFill>
                <a:effectLst/>
                <a:latin typeface="Century Gothic" panose="020B0502020202020204" pitchFamily="34" charset="0"/>
              </a:rPr>
              <a:t>Is the symptom still present? If no, how long did it take to go away? How did you cope and overcome it? If still present, how do you cope with the symptom now? </a:t>
            </a:r>
            <a:endParaRPr sz="3200" b="1" u="none" strike="noStrike" cap="none" dirty="0">
              <a:solidFill>
                <a:srgbClr val="0099A8"/>
              </a:solidFill>
              <a:latin typeface="Century Gothic" panose="020B0502020202020204" pitchFamily="34" charset="0"/>
              <a:sym typeface="Arial"/>
            </a:endParaRPr>
          </a:p>
        </p:txBody>
      </p:sp>
      <p:cxnSp>
        <p:nvCxnSpPr>
          <p:cNvPr id="7" name="Straight Connector 6">
            <a:extLst>
              <a:ext uri="{FF2B5EF4-FFF2-40B4-BE49-F238E27FC236}">
                <a16:creationId xmlns:a16="http://schemas.microsoft.com/office/drawing/2014/main" id="{D5C5065C-28EB-3527-80FC-D75B4E01D6B5}"/>
              </a:ext>
            </a:extLst>
          </p:cNvPr>
          <p:cNvCxnSpPr>
            <a:cxnSpLocks/>
          </p:cNvCxnSpPr>
          <p:nvPr/>
        </p:nvCxnSpPr>
        <p:spPr>
          <a:xfrm>
            <a:off x="3691463" y="3115731"/>
            <a:ext cx="49276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ABE51E-F295-91A4-410D-DC5ED15D1C33}"/>
              </a:ext>
            </a:extLst>
          </p:cNvPr>
          <p:cNvSpPr txBox="1"/>
          <p:nvPr/>
        </p:nvSpPr>
        <p:spPr>
          <a:xfrm>
            <a:off x="4460285" y="2513133"/>
            <a:ext cx="3511588" cy="769441"/>
          </a:xfrm>
          <a:prstGeom prst="rect">
            <a:avLst/>
          </a:prstGeom>
          <a:noFill/>
        </p:spPr>
        <p:txBody>
          <a:bodyPr wrap="square">
            <a:spAutoFit/>
          </a:bodyPr>
          <a:lstStyle/>
          <a:p>
            <a:r>
              <a:rPr lang="en-US" sz="4400" i="1" dirty="0">
                <a:solidFill>
                  <a:srgbClr val="444444"/>
                </a:solidFill>
                <a:latin typeface="Bradley Hand ITC" panose="03070402050302030203" pitchFamily="66" charset="0"/>
              </a:rPr>
              <a:t>Feeling Alone</a:t>
            </a:r>
            <a:endParaRPr lang="en-US" sz="4400" dirty="0">
              <a:latin typeface="Bradley Hand ITC" panose="03070402050302030203" pitchFamily="66" charset="0"/>
            </a:endParaRPr>
          </a:p>
        </p:txBody>
      </p:sp>
      <p:cxnSp>
        <p:nvCxnSpPr>
          <p:cNvPr id="15" name="Straight Connector 14">
            <a:extLst>
              <a:ext uri="{FF2B5EF4-FFF2-40B4-BE49-F238E27FC236}">
                <a16:creationId xmlns:a16="http://schemas.microsoft.com/office/drawing/2014/main" id="{6FBE1E91-47FD-08F3-4312-537BF12A6092}"/>
              </a:ext>
            </a:extLst>
          </p:cNvPr>
          <p:cNvCxnSpPr>
            <a:cxnSpLocks/>
          </p:cNvCxnSpPr>
          <p:nvPr/>
        </p:nvCxnSpPr>
        <p:spPr>
          <a:xfrm>
            <a:off x="558796" y="5435598"/>
            <a:ext cx="107526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B6DE82-0A7D-4433-4F6D-1336919EEEF0}"/>
              </a:ext>
            </a:extLst>
          </p:cNvPr>
          <p:cNvCxnSpPr>
            <a:cxnSpLocks/>
          </p:cNvCxnSpPr>
          <p:nvPr/>
        </p:nvCxnSpPr>
        <p:spPr>
          <a:xfrm>
            <a:off x="558796" y="6045198"/>
            <a:ext cx="9381071"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9AE768-08D2-A869-C922-B19674FC47A0}"/>
              </a:ext>
            </a:extLst>
          </p:cNvPr>
          <p:cNvSpPr txBox="1"/>
          <p:nvPr/>
        </p:nvSpPr>
        <p:spPr>
          <a:xfrm>
            <a:off x="558795" y="4852195"/>
            <a:ext cx="10752671" cy="1446550"/>
          </a:xfrm>
          <a:prstGeom prst="rect">
            <a:avLst/>
          </a:prstGeom>
          <a:noFill/>
        </p:spPr>
        <p:txBody>
          <a:bodyPr wrap="square">
            <a:spAutoFit/>
          </a:bodyPr>
          <a:lstStyle/>
          <a:p>
            <a:r>
              <a:rPr lang="en-US" sz="4400" i="1" dirty="0">
                <a:solidFill>
                  <a:srgbClr val="444444"/>
                </a:solidFill>
                <a:latin typeface="Bradley Hand ITC" panose="03070402050302030203" pitchFamily="66" charset="0"/>
              </a:rPr>
              <a:t>Yes. I cope with feeling alone by calling a friend or putting on a comforting show. </a:t>
            </a:r>
            <a:endParaRPr lang="en-US" sz="4400" dirty="0">
              <a:latin typeface="Bradley Hand ITC" panose="03070402050302030203" pitchFamily="66" charset="0"/>
            </a:endParaRPr>
          </a:p>
        </p:txBody>
      </p:sp>
      <p:sp>
        <p:nvSpPr>
          <p:cNvPr id="20" name="Google Shape;224;p16">
            <a:extLst>
              <a:ext uri="{FF2B5EF4-FFF2-40B4-BE49-F238E27FC236}">
                <a16:creationId xmlns:a16="http://schemas.microsoft.com/office/drawing/2014/main" id="{D9D71362-F009-5269-4C23-EA89D3CE9898}"/>
              </a:ext>
            </a:extLst>
          </p:cNvPr>
          <p:cNvSpPr/>
          <p:nvPr/>
        </p:nvSpPr>
        <p:spPr>
          <a:xfrm>
            <a:off x="558794" y="133398"/>
            <a:ext cx="11212995" cy="1015622"/>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304882"/>
                </a:solidFill>
                <a:latin typeface="Century Gothic" panose="020B0502020202020204" pitchFamily="34" charset="0"/>
                <a:ea typeface="Twentieth Century"/>
                <a:cs typeface="Twentieth Century"/>
                <a:sym typeface="Twentieth Century"/>
              </a:rPr>
              <a:t>Exercise</a:t>
            </a:r>
            <a:endParaRPr sz="1400" b="0" i="0" u="none" strike="noStrike" cap="none" dirty="0">
              <a:solidFill>
                <a:srgbClr val="000000"/>
              </a:solidFill>
              <a:latin typeface="Century Gothic" panose="020B0502020202020204" pitchFamily="34" charset="0"/>
              <a:sym typeface="Arial"/>
            </a:endParaRPr>
          </a:p>
        </p:txBody>
      </p:sp>
    </p:spTree>
    <p:extLst>
      <p:ext uri="{BB962C8B-B14F-4D97-AF65-F5344CB8AC3E}">
        <p14:creationId xmlns:p14="http://schemas.microsoft.com/office/powerpoint/2010/main" val="321666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22"/>
          <p:cNvSpPr/>
          <p:nvPr/>
        </p:nvSpPr>
        <p:spPr>
          <a:xfrm>
            <a:off x="3662659" y="269673"/>
            <a:ext cx="7912554" cy="1569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304882"/>
                </a:solidFill>
                <a:latin typeface="Twentieth Century"/>
                <a:ea typeface="Twentieth Century"/>
                <a:cs typeface="Twentieth Century"/>
                <a:sym typeface="Twentieth Century"/>
              </a:rPr>
              <a:t>Coping Skills</a:t>
            </a:r>
            <a:endParaRPr sz="1400" b="0" i="0" u="none" strike="noStrike" cap="none">
              <a:solidFill>
                <a:srgbClr val="000000"/>
              </a:solidFill>
              <a:latin typeface="Arial"/>
              <a:ea typeface="Arial"/>
              <a:cs typeface="Arial"/>
              <a:sym typeface="Arial"/>
            </a:endParaRPr>
          </a:p>
        </p:txBody>
      </p:sp>
      <p:sp>
        <p:nvSpPr>
          <p:cNvPr id="274" name="Google Shape;274;p22"/>
          <p:cNvSpPr txBox="1"/>
          <p:nvPr/>
        </p:nvSpPr>
        <p:spPr>
          <a:xfrm>
            <a:off x="2492082" y="269673"/>
            <a:ext cx="1392082"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Twentieth Century"/>
                <a:ea typeface="Twentieth Century"/>
                <a:cs typeface="Twentieth Century"/>
                <a:sym typeface="Twentieth Century"/>
              </a:rPr>
              <a:t>Learn Coping Skills</a:t>
            </a:r>
            <a:endParaRPr sz="1400" b="0" i="0" u="none" strike="noStrike" cap="none">
              <a:solidFill>
                <a:srgbClr val="000000"/>
              </a:solidFill>
              <a:latin typeface="Arial"/>
              <a:ea typeface="Arial"/>
              <a:cs typeface="Arial"/>
              <a:sym typeface="Arial"/>
            </a:endParaRPr>
          </a:p>
        </p:txBody>
      </p:sp>
      <p:sp>
        <p:nvSpPr>
          <p:cNvPr id="275" name="Google Shape;275;p22"/>
          <p:cNvSpPr txBox="1"/>
          <p:nvPr/>
        </p:nvSpPr>
        <p:spPr>
          <a:xfrm>
            <a:off x="979650" y="3108959"/>
            <a:ext cx="10943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22"/>
          <p:cNvPicPr preferRelativeResize="0"/>
          <p:nvPr/>
        </p:nvPicPr>
        <p:blipFill>
          <a:blip r:embed="rId4">
            <a:alphaModFix/>
          </a:blip>
          <a:stretch>
            <a:fillRect/>
          </a:stretch>
        </p:blipFill>
        <p:spPr>
          <a:xfrm>
            <a:off x="2572025" y="1782825"/>
            <a:ext cx="8653600" cy="48676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22"/>
          <p:cNvSpPr/>
          <p:nvPr/>
        </p:nvSpPr>
        <p:spPr>
          <a:xfrm>
            <a:off x="3662659" y="269673"/>
            <a:ext cx="7912554" cy="1569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304882"/>
                </a:solidFill>
                <a:latin typeface="Twentieth Century"/>
                <a:ea typeface="Twentieth Century"/>
                <a:cs typeface="Twentieth Century"/>
                <a:sym typeface="Twentieth Century"/>
              </a:rPr>
              <a:t>Coping Skills</a:t>
            </a:r>
            <a:endParaRPr sz="1400" b="0" i="0" u="none" strike="noStrike" cap="none">
              <a:solidFill>
                <a:srgbClr val="000000"/>
              </a:solidFill>
              <a:latin typeface="Arial"/>
              <a:ea typeface="Arial"/>
              <a:cs typeface="Arial"/>
              <a:sym typeface="Arial"/>
            </a:endParaRPr>
          </a:p>
        </p:txBody>
      </p:sp>
      <p:sp>
        <p:nvSpPr>
          <p:cNvPr id="274" name="Google Shape;274;p22"/>
          <p:cNvSpPr txBox="1"/>
          <p:nvPr/>
        </p:nvSpPr>
        <p:spPr>
          <a:xfrm>
            <a:off x="2492082" y="269673"/>
            <a:ext cx="1392082"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Twentieth Century"/>
                <a:ea typeface="Twentieth Century"/>
                <a:cs typeface="Twentieth Century"/>
                <a:sym typeface="Twentieth Century"/>
              </a:rPr>
              <a:t>Learn Coping Skills</a:t>
            </a:r>
            <a:endParaRPr sz="1400" b="0" i="0" u="none" strike="noStrike" cap="none">
              <a:solidFill>
                <a:srgbClr val="000000"/>
              </a:solidFill>
              <a:latin typeface="Arial"/>
              <a:ea typeface="Arial"/>
              <a:cs typeface="Arial"/>
              <a:sym typeface="Arial"/>
            </a:endParaRPr>
          </a:p>
        </p:txBody>
      </p:sp>
      <p:sp>
        <p:nvSpPr>
          <p:cNvPr id="275" name="Google Shape;275;p22"/>
          <p:cNvSpPr txBox="1"/>
          <p:nvPr/>
        </p:nvSpPr>
        <p:spPr>
          <a:xfrm>
            <a:off x="979650" y="3108959"/>
            <a:ext cx="10943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22"/>
          <p:cNvPicPr preferRelativeResize="0"/>
          <p:nvPr/>
        </p:nvPicPr>
        <p:blipFill>
          <a:blip r:embed="rId4">
            <a:alphaModFix/>
          </a:blip>
          <a:stretch>
            <a:fillRect/>
          </a:stretch>
        </p:blipFill>
        <p:spPr>
          <a:xfrm>
            <a:off x="2572025" y="1782825"/>
            <a:ext cx="8653600" cy="4867650"/>
          </a:xfrm>
          <a:prstGeom prst="rect">
            <a:avLst/>
          </a:prstGeom>
          <a:noFill/>
          <a:ln>
            <a:noFill/>
          </a:ln>
        </p:spPr>
      </p:pic>
      <p:pic>
        <p:nvPicPr>
          <p:cNvPr id="3" name="Picture 2">
            <a:extLst>
              <a:ext uri="{FF2B5EF4-FFF2-40B4-BE49-F238E27FC236}">
                <a16:creationId xmlns:a16="http://schemas.microsoft.com/office/drawing/2014/main" id="{24C174DE-CEF7-4355-86BE-9726A18F3C10}"/>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5409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4"/>
          <p:cNvSpPr/>
          <p:nvPr/>
        </p:nvSpPr>
        <p:spPr>
          <a:xfrm>
            <a:off x="3343934" y="351454"/>
            <a:ext cx="6907053" cy="769441"/>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304882"/>
                </a:solidFill>
                <a:latin typeface="Twentieth Century"/>
                <a:ea typeface="Twentieth Century"/>
                <a:cs typeface="Twentieth Century"/>
                <a:sym typeface="Twentieth Century"/>
              </a:rPr>
              <a:t>Youth Ambassador Program</a:t>
            </a:r>
            <a:endParaRPr sz="1400" b="0" i="0" u="none" strike="noStrike" cap="none">
              <a:solidFill>
                <a:srgbClr val="000000"/>
              </a:solidFill>
              <a:latin typeface="Arial"/>
              <a:ea typeface="Arial"/>
              <a:cs typeface="Arial"/>
              <a:sym typeface="Arial"/>
            </a:endParaRPr>
          </a:p>
        </p:txBody>
      </p:sp>
      <p:sp>
        <p:nvSpPr>
          <p:cNvPr id="120" name="Google Shape;120;p24"/>
          <p:cNvSpPr txBox="1"/>
          <p:nvPr/>
        </p:nvSpPr>
        <p:spPr>
          <a:xfrm>
            <a:off x="4263850" y="1226325"/>
            <a:ext cx="447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dk1"/>
                </a:solidFill>
              </a:rPr>
              <a:t>https://nami-eastside.org/youth/</a:t>
            </a:r>
            <a:endParaRPr/>
          </a:p>
        </p:txBody>
      </p:sp>
      <p:pic>
        <p:nvPicPr>
          <p:cNvPr id="121" name="Google Shape;121;p24"/>
          <p:cNvPicPr preferRelativeResize="0"/>
          <p:nvPr/>
        </p:nvPicPr>
        <p:blipFill>
          <a:blip r:embed="rId4">
            <a:alphaModFix/>
          </a:blip>
          <a:stretch>
            <a:fillRect/>
          </a:stretch>
        </p:blipFill>
        <p:spPr>
          <a:xfrm>
            <a:off x="152400" y="4084625"/>
            <a:ext cx="2549200" cy="2549200"/>
          </a:xfrm>
          <a:prstGeom prst="rect">
            <a:avLst/>
          </a:prstGeom>
          <a:noFill/>
          <a:ln>
            <a:noFill/>
          </a:ln>
        </p:spPr>
      </p:pic>
      <p:sp>
        <p:nvSpPr>
          <p:cNvPr id="122" name="Google Shape;122;p24"/>
          <p:cNvSpPr txBox="1"/>
          <p:nvPr/>
        </p:nvSpPr>
        <p:spPr>
          <a:xfrm>
            <a:off x="3052499" y="1824355"/>
            <a:ext cx="8508900" cy="5309115"/>
          </a:xfrm>
          <a:prstGeom prst="rect">
            <a:avLst/>
          </a:prstGeom>
          <a:noFill/>
          <a:ln>
            <a:noFill/>
          </a:ln>
        </p:spPr>
        <p:txBody>
          <a:bodyPr spcFirstLastPara="1" wrap="square" lIns="91425" tIns="91425" rIns="91425" bIns="91425" anchor="t" anchorCtr="0">
            <a:spAutoFit/>
          </a:bodyPr>
          <a:lstStyle/>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You are the expert on YOU!</a:t>
            </a: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Student Driven</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Empowering student voices </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Opportunities:  Projects, Scholarships, Internships</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Advocacy</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Youth Mental Health Conference </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Free to join </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solidFill>
                  <a:srgbClr val="FF0000"/>
                </a:solidFill>
                <a:latin typeface="Calibri"/>
                <a:ea typeface="Calibri"/>
                <a:cs typeface="Calibri"/>
                <a:sym typeface="Calibri"/>
              </a:rPr>
              <a:t>Middle</a:t>
            </a:r>
            <a:r>
              <a:rPr lang="en-US" sz="2900" dirty="0">
                <a:latin typeface="Calibri"/>
                <a:ea typeface="Calibri"/>
                <a:cs typeface="Calibri"/>
                <a:sym typeface="Calibri"/>
              </a:rPr>
              <a:t> &amp; High School Students </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Cope2Thrive</a:t>
            </a:r>
            <a:endParaRPr sz="2900" dirty="0">
              <a:latin typeface="Calibri"/>
              <a:ea typeface="Calibri"/>
              <a:cs typeface="Calibri"/>
              <a:sym typeface="Calibri"/>
            </a:endParaRP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Teen Mental Health First Aid</a:t>
            </a:r>
          </a:p>
          <a:p>
            <a:pPr marL="457200" lvl="0" indent="-412750" algn="l" rtl="0">
              <a:spcBef>
                <a:spcPts val="0"/>
              </a:spcBef>
              <a:spcAft>
                <a:spcPts val="0"/>
              </a:spcAft>
              <a:buSzPts val="2900"/>
              <a:buFont typeface="Calibri"/>
              <a:buChar char="●"/>
            </a:pPr>
            <a:r>
              <a:rPr lang="en-US" sz="2900" dirty="0">
                <a:latin typeface="Calibri"/>
                <a:ea typeface="Calibri"/>
                <a:cs typeface="Calibri"/>
                <a:sym typeface="Calibri"/>
              </a:rPr>
              <a:t>Start a mental health club at your school!</a:t>
            </a:r>
            <a:endParaRPr sz="29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22"/>
          <p:cNvSpPr/>
          <p:nvPr/>
        </p:nvSpPr>
        <p:spPr>
          <a:xfrm>
            <a:off x="3662659" y="269673"/>
            <a:ext cx="7912554" cy="1569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304882"/>
                </a:solidFill>
                <a:latin typeface="Twentieth Century"/>
                <a:ea typeface="Twentieth Century"/>
                <a:cs typeface="Twentieth Century"/>
                <a:sym typeface="Twentieth Century"/>
              </a:rPr>
              <a:t>Coping Skills</a:t>
            </a:r>
            <a:endParaRPr sz="1400" b="0" i="0" u="none" strike="noStrike" cap="none">
              <a:solidFill>
                <a:srgbClr val="000000"/>
              </a:solidFill>
              <a:latin typeface="Arial"/>
              <a:ea typeface="Arial"/>
              <a:cs typeface="Arial"/>
              <a:sym typeface="Arial"/>
            </a:endParaRPr>
          </a:p>
        </p:txBody>
      </p:sp>
      <p:sp>
        <p:nvSpPr>
          <p:cNvPr id="274" name="Google Shape;274;p22"/>
          <p:cNvSpPr txBox="1"/>
          <p:nvPr/>
        </p:nvSpPr>
        <p:spPr>
          <a:xfrm>
            <a:off x="2492082" y="269673"/>
            <a:ext cx="1392082"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Twentieth Century"/>
                <a:ea typeface="Twentieth Century"/>
                <a:cs typeface="Twentieth Century"/>
                <a:sym typeface="Twentieth Century"/>
              </a:rPr>
              <a:t>Learn Coping Skills</a:t>
            </a:r>
            <a:endParaRPr sz="1400" b="0" i="0" u="none" strike="noStrike" cap="none">
              <a:solidFill>
                <a:srgbClr val="000000"/>
              </a:solidFill>
              <a:latin typeface="Arial"/>
              <a:ea typeface="Arial"/>
              <a:cs typeface="Arial"/>
              <a:sym typeface="Arial"/>
            </a:endParaRPr>
          </a:p>
        </p:txBody>
      </p:sp>
      <p:sp>
        <p:nvSpPr>
          <p:cNvPr id="275" name="Google Shape;275;p22"/>
          <p:cNvSpPr txBox="1"/>
          <p:nvPr/>
        </p:nvSpPr>
        <p:spPr>
          <a:xfrm>
            <a:off x="979650" y="3108959"/>
            <a:ext cx="109431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22"/>
          <p:cNvPicPr preferRelativeResize="0"/>
          <p:nvPr/>
        </p:nvPicPr>
        <p:blipFill>
          <a:blip r:embed="rId4">
            <a:alphaModFix/>
          </a:blip>
          <a:stretch>
            <a:fillRect/>
          </a:stretch>
        </p:blipFill>
        <p:spPr>
          <a:xfrm>
            <a:off x="2572025" y="1782825"/>
            <a:ext cx="8653600" cy="4867650"/>
          </a:xfrm>
          <a:prstGeom prst="rect">
            <a:avLst/>
          </a:prstGeom>
          <a:noFill/>
          <a:ln>
            <a:noFill/>
          </a:ln>
        </p:spPr>
      </p:pic>
      <p:pic>
        <p:nvPicPr>
          <p:cNvPr id="3" name="Picture 2">
            <a:extLst>
              <a:ext uri="{FF2B5EF4-FFF2-40B4-BE49-F238E27FC236}">
                <a16:creationId xmlns:a16="http://schemas.microsoft.com/office/drawing/2014/main" id="{24C174DE-CEF7-4355-86BE-9726A18F3C10}"/>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1632E34-C7AA-4153-921A-953B72779074}"/>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36943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
        <p:nvSpPr>
          <p:cNvPr id="282" name="Google Shape;282;p23"/>
          <p:cNvSpPr/>
          <p:nvPr/>
        </p:nvSpPr>
        <p:spPr>
          <a:xfrm>
            <a:off x="3106190" y="31414"/>
            <a:ext cx="6907053" cy="156966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304882"/>
                </a:solidFill>
                <a:latin typeface="Twentieth Century"/>
                <a:ea typeface="Twentieth Century"/>
                <a:cs typeface="Twentieth Century"/>
                <a:sym typeface="Twentieth Century"/>
              </a:rPr>
              <a:t>Reframe</a:t>
            </a:r>
            <a:endParaRPr sz="1400" b="0" i="0" u="none" strike="noStrike" cap="none">
              <a:solidFill>
                <a:srgbClr val="000000"/>
              </a:solidFill>
              <a:latin typeface="Arial"/>
              <a:ea typeface="Arial"/>
              <a:cs typeface="Arial"/>
              <a:sym typeface="Arial"/>
            </a:endParaRPr>
          </a:p>
        </p:txBody>
      </p:sp>
      <p:sp>
        <p:nvSpPr>
          <p:cNvPr id="283" name="Google Shape;283;p23"/>
          <p:cNvSpPr txBox="1"/>
          <p:nvPr/>
        </p:nvSpPr>
        <p:spPr>
          <a:xfrm>
            <a:off x="1916401" y="1601074"/>
            <a:ext cx="928663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099A8"/>
                </a:solidFill>
                <a:latin typeface="Twentieth Century"/>
                <a:ea typeface="Twentieth Century"/>
                <a:cs typeface="Twentieth Century"/>
                <a:sym typeface="Twentieth Century"/>
              </a:rPr>
              <a:t>CBT: Thinking-Feeling-Behaving</a:t>
            </a:r>
            <a:endParaRPr sz="1400" b="0" i="0" u="none" strike="noStrike" cap="none">
              <a:solidFill>
                <a:srgbClr val="000000"/>
              </a:solidFill>
              <a:latin typeface="Arial"/>
              <a:ea typeface="Arial"/>
              <a:cs typeface="Arial"/>
              <a:sym typeface="Arial"/>
            </a:endParaRPr>
          </a:p>
        </p:txBody>
      </p:sp>
      <p:sp>
        <p:nvSpPr>
          <p:cNvPr id="285" name="Google Shape;285;p23"/>
          <p:cNvSpPr txBox="1"/>
          <p:nvPr/>
        </p:nvSpPr>
        <p:spPr>
          <a:xfrm>
            <a:off x="1536530" y="5919804"/>
            <a:ext cx="88556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99A8"/>
                </a:solidFill>
                <a:latin typeface="Twentieth Century"/>
                <a:ea typeface="Twentieth Century"/>
                <a:cs typeface="Twentieth Century"/>
                <a:sym typeface="Twentieth Century"/>
              </a:rPr>
              <a:t>Change your thoughts = Change the outcome</a:t>
            </a:r>
            <a:endParaRPr sz="1400" b="0" i="0" u="none" strike="noStrike" cap="none">
              <a:solidFill>
                <a:srgbClr val="000000"/>
              </a:solidFill>
              <a:latin typeface="Arial"/>
              <a:ea typeface="Arial"/>
              <a:cs typeface="Arial"/>
              <a:sym typeface="Arial"/>
            </a:endParaRPr>
          </a:p>
        </p:txBody>
      </p:sp>
      <p:pic>
        <p:nvPicPr>
          <p:cNvPr id="15362" name="Picture 2" descr="https://i.pinimg.com/736x/6c/a0/4d/6ca04d818be2ff99aa47a97370c77ffe.jpg">
            <a:extLst>
              <a:ext uri="{FF2B5EF4-FFF2-40B4-BE49-F238E27FC236}">
                <a16:creationId xmlns:a16="http://schemas.microsoft.com/office/drawing/2014/main" id="{69D21938-A4AD-419D-B332-3E15F2A3D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664" y="2307453"/>
            <a:ext cx="4412201" cy="36982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18"/>
          <p:cNvSpPr/>
          <p:nvPr/>
        </p:nvSpPr>
        <p:spPr>
          <a:xfrm>
            <a:off x="1782900" y="2556426"/>
            <a:ext cx="10025700" cy="9339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dirty="0">
                <a:solidFill>
                  <a:srgbClr val="304882"/>
                </a:solidFill>
                <a:latin typeface="Twentieth Century"/>
                <a:ea typeface="Twentieth Century"/>
                <a:cs typeface="Twentieth Century"/>
                <a:sym typeface="Twentieth Century"/>
              </a:rPr>
              <a:t>Picture someone you have lost</a:t>
            </a:r>
            <a:endParaRPr sz="6000" b="1" dirty="0">
              <a:solidFill>
                <a:srgbClr val="304882"/>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6000"/>
              <a:buFont typeface="Arial"/>
              <a:buNone/>
            </a:pPr>
            <a:endParaRPr sz="6000" b="1" dirty="0">
              <a:solidFill>
                <a:srgbClr val="304882"/>
              </a:solidFill>
              <a:latin typeface="Twentieth Century"/>
              <a:ea typeface="Twentieth Century"/>
              <a:cs typeface="Twentieth Century"/>
              <a:sym typeface="Twentieth Century"/>
            </a:endParaRPr>
          </a:p>
        </p:txBody>
      </p:sp>
      <p:sp>
        <p:nvSpPr>
          <p:cNvPr id="246" name="Google Shape;246;p18"/>
          <p:cNvSpPr/>
          <p:nvPr/>
        </p:nvSpPr>
        <p:spPr>
          <a:xfrm>
            <a:off x="1429413" y="3946307"/>
            <a:ext cx="10302300" cy="1015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6000"/>
              <a:buFont typeface="Arial"/>
              <a:buNone/>
            </a:pPr>
            <a:r>
              <a:rPr lang="en-US" sz="6000" b="1" dirty="0">
                <a:solidFill>
                  <a:srgbClr val="304882"/>
                </a:solidFill>
                <a:latin typeface="Twentieth Century"/>
                <a:ea typeface="Twentieth Century"/>
                <a:cs typeface="Twentieth Century"/>
                <a:sym typeface="Twentieth Century"/>
              </a:rPr>
              <a:t>What do you wish someone had said or would say to you?</a:t>
            </a:r>
            <a:endParaRPr sz="6000" b="1" dirty="0">
              <a:solidFill>
                <a:srgbClr val="304882"/>
              </a:solidFill>
              <a:latin typeface="Twentieth Century"/>
              <a:ea typeface="Twentieth Century"/>
              <a:cs typeface="Twentieth Century"/>
              <a:sym typeface="Twentieth Century"/>
            </a:endParaRPr>
          </a:p>
          <a:p>
            <a:pPr marL="0" lvl="0" indent="0" algn="ctr" rtl="0">
              <a:spcBef>
                <a:spcPts val="0"/>
              </a:spcBef>
              <a:spcAft>
                <a:spcPts val="0"/>
              </a:spcAft>
              <a:buClr>
                <a:srgbClr val="000000"/>
              </a:buClr>
              <a:buSzPts val="6000"/>
              <a:buFont typeface="Arial"/>
              <a:buNone/>
            </a:pPr>
            <a:endParaRPr sz="6000" b="1" dirty="0">
              <a:solidFill>
                <a:srgbClr val="304882"/>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6000"/>
              <a:buFont typeface="Arial"/>
              <a:buNone/>
            </a:pPr>
            <a:endParaRPr sz="6000" b="1" dirty="0">
              <a:solidFill>
                <a:srgbClr val="304882"/>
              </a:solidFill>
              <a:latin typeface="Twentieth Century"/>
              <a:ea typeface="Twentieth Century"/>
              <a:cs typeface="Twentieth Century"/>
              <a:sym typeface="Twentieth Century"/>
            </a:endParaRPr>
          </a:p>
          <a:p>
            <a:pPr marL="0" marR="0" lvl="0" indent="0" algn="ctr" rtl="0">
              <a:lnSpc>
                <a:spcPct val="100000"/>
              </a:lnSpc>
              <a:spcBef>
                <a:spcPts val="0"/>
              </a:spcBef>
              <a:spcAft>
                <a:spcPts val="0"/>
              </a:spcAft>
              <a:buClr>
                <a:srgbClr val="000000"/>
              </a:buClr>
              <a:buSzPts val="6000"/>
              <a:buFont typeface="Arial"/>
              <a:buNone/>
            </a:pPr>
            <a:endParaRPr sz="6000" b="1" dirty="0">
              <a:solidFill>
                <a:srgbClr val="304882"/>
              </a:solidFill>
              <a:latin typeface="Twentieth Century"/>
              <a:ea typeface="Twentieth Century"/>
              <a:cs typeface="Twentieth Century"/>
              <a:sym typeface="Twentieth Century"/>
            </a:endParaRPr>
          </a:p>
        </p:txBody>
      </p:sp>
      <p:pic>
        <p:nvPicPr>
          <p:cNvPr id="247" name="Google Shape;247;p18"/>
          <p:cNvPicPr preferRelativeResize="0"/>
          <p:nvPr/>
        </p:nvPicPr>
        <p:blipFill>
          <a:blip r:embed="rId4">
            <a:alphaModFix/>
          </a:blip>
          <a:stretch>
            <a:fillRect/>
          </a:stretch>
        </p:blipFill>
        <p:spPr>
          <a:xfrm>
            <a:off x="4963375" y="304800"/>
            <a:ext cx="2826307" cy="2251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20"/>
          <p:cNvSpPr/>
          <p:nvPr/>
        </p:nvSpPr>
        <p:spPr>
          <a:xfrm>
            <a:off x="2644483" y="556732"/>
            <a:ext cx="7980845"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04882"/>
                </a:solidFill>
                <a:latin typeface="Twentieth Century"/>
                <a:ea typeface="Twentieth Century"/>
                <a:cs typeface="Twentieth Century"/>
                <a:sym typeface="Twentieth Century"/>
              </a:rPr>
              <a:t>Where to turn for </a:t>
            </a:r>
            <a:endParaRPr sz="1400" b="0" i="0" u="none" strike="noStrike" cap="none">
              <a:solidFill>
                <a:srgbClr val="000000"/>
              </a:solidFill>
              <a:latin typeface="Arial"/>
              <a:ea typeface="Arial"/>
              <a:cs typeface="Arial"/>
              <a:sym typeface="Arial"/>
            </a:endParaRPr>
          </a:p>
        </p:txBody>
      </p:sp>
      <p:sp>
        <p:nvSpPr>
          <p:cNvPr id="261" name="Google Shape;261;p20"/>
          <p:cNvSpPr/>
          <p:nvPr/>
        </p:nvSpPr>
        <p:spPr>
          <a:xfrm>
            <a:off x="3137325" y="1572395"/>
            <a:ext cx="699516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dirty="0">
                <a:solidFill>
                  <a:srgbClr val="FF0000"/>
                </a:solidFill>
                <a:latin typeface="Calibri"/>
                <a:ea typeface="Calibri"/>
                <a:cs typeface="Calibri"/>
                <a:sym typeface="Calibri"/>
              </a:rPr>
              <a:t>Help</a:t>
            </a:r>
            <a:endParaRPr sz="1400" b="0" i="0" u="none" strike="noStrike" cap="none" dirty="0">
              <a:solidFill>
                <a:srgbClr val="FF0000"/>
              </a:solidFill>
              <a:sym typeface="Arial"/>
            </a:endParaRPr>
          </a:p>
        </p:txBody>
      </p:sp>
      <p:sp>
        <p:nvSpPr>
          <p:cNvPr id="262" name="Google Shape;262;p20"/>
          <p:cNvSpPr txBox="1"/>
          <p:nvPr/>
        </p:nvSpPr>
        <p:spPr>
          <a:xfrm>
            <a:off x="4895850" y="5933525"/>
            <a:ext cx="451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rgbClr val="F1C232"/>
                </a:solidFill>
                <a:latin typeface="Calibri"/>
                <a:ea typeface="Calibri"/>
                <a:cs typeface="Calibri"/>
                <a:sym typeface="Calibri"/>
              </a:rPr>
              <a:t>Friend’s parents or older siblings</a:t>
            </a:r>
            <a:endParaRPr sz="1800" dirty="0">
              <a:latin typeface="Calibri"/>
              <a:ea typeface="Calibri"/>
              <a:cs typeface="Calibri"/>
              <a:sym typeface="Calibri"/>
            </a:endParaRPr>
          </a:p>
        </p:txBody>
      </p:sp>
      <p:sp>
        <p:nvSpPr>
          <p:cNvPr id="263" name="Google Shape;263;p20"/>
          <p:cNvSpPr txBox="1"/>
          <p:nvPr/>
        </p:nvSpPr>
        <p:spPr>
          <a:xfrm>
            <a:off x="688625" y="3784200"/>
            <a:ext cx="4774800" cy="4770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accent2"/>
                </a:solidFill>
                <a:latin typeface="Calibri"/>
                <a:ea typeface="Calibri"/>
                <a:cs typeface="Calibri"/>
                <a:sym typeface="Calibri"/>
              </a:rPr>
              <a:t>NAMI Eastside Youth Ambassador Team</a:t>
            </a:r>
            <a:endParaRPr sz="1900" dirty="0">
              <a:solidFill>
                <a:schemeClr val="accent2"/>
              </a:solidFill>
              <a:latin typeface="Calibri"/>
              <a:ea typeface="Calibri"/>
              <a:cs typeface="Calibri"/>
              <a:sym typeface="Calibri"/>
            </a:endParaRPr>
          </a:p>
        </p:txBody>
      </p:sp>
      <p:sp>
        <p:nvSpPr>
          <p:cNvPr id="264" name="Google Shape;264;p20"/>
          <p:cNvSpPr txBox="1"/>
          <p:nvPr/>
        </p:nvSpPr>
        <p:spPr>
          <a:xfrm>
            <a:off x="7087325" y="3074275"/>
            <a:ext cx="3811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0070C0"/>
                </a:solidFill>
                <a:latin typeface="Calibri"/>
                <a:ea typeface="Calibri"/>
                <a:cs typeface="Calibri"/>
                <a:sym typeface="Calibri"/>
              </a:rPr>
              <a:t>Mental Health Clubs</a:t>
            </a:r>
            <a:endParaRPr sz="2400" dirty="0">
              <a:latin typeface="Calibri"/>
              <a:ea typeface="Calibri"/>
              <a:cs typeface="Calibri"/>
              <a:sym typeface="Calibri"/>
            </a:endParaRPr>
          </a:p>
        </p:txBody>
      </p:sp>
      <p:sp>
        <p:nvSpPr>
          <p:cNvPr id="265" name="Google Shape;265;p20"/>
          <p:cNvSpPr txBox="1"/>
          <p:nvPr/>
        </p:nvSpPr>
        <p:spPr>
          <a:xfrm>
            <a:off x="5994525" y="3999600"/>
            <a:ext cx="50142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C00000"/>
                </a:solidFill>
                <a:latin typeface="Calibri"/>
                <a:ea typeface="Calibri"/>
                <a:cs typeface="Calibri"/>
                <a:sym typeface="Calibri"/>
              </a:rPr>
              <a:t>Therapy (Grief counseling)</a:t>
            </a:r>
            <a:endParaRPr sz="2100" dirty="0">
              <a:solidFill>
                <a:srgbClr val="C00000"/>
              </a:solidFill>
              <a:latin typeface="Calibri"/>
              <a:ea typeface="Calibri"/>
              <a:cs typeface="Calibri"/>
              <a:sym typeface="Calibri"/>
            </a:endParaRPr>
          </a:p>
        </p:txBody>
      </p:sp>
      <p:sp>
        <p:nvSpPr>
          <p:cNvPr id="266" name="Google Shape;266;p20"/>
          <p:cNvSpPr txBox="1"/>
          <p:nvPr/>
        </p:nvSpPr>
        <p:spPr>
          <a:xfrm>
            <a:off x="556575" y="4945450"/>
            <a:ext cx="6942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674EA7"/>
                </a:solidFill>
                <a:latin typeface="Calibri"/>
                <a:ea typeface="Calibri"/>
                <a:cs typeface="Calibri"/>
                <a:sym typeface="Calibri"/>
              </a:rPr>
              <a:t>School counselors, teachers, principal – identify your person</a:t>
            </a:r>
            <a:endParaRPr sz="2000" dirty="0">
              <a:solidFill>
                <a:srgbClr val="674EA7"/>
              </a:solidFill>
              <a:latin typeface="Calibri"/>
              <a:ea typeface="Calibri"/>
              <a:cs typeface="Calibri"/>
              <a:sym typeface="Calibri"/>
            </a:endParaRPr>
          </a:p>
        </p:txBody>
      </p:sp>
      <p:sp>
        <p:nvSpPr>
          <p:cNvPr id="267" name="Google Shape;267;p20"/>
          <p:cNvSpPr txBox="1"/>
          <p:nvPr/>
        </p:nvSpPr>
        <p:spPr>
          <a:xfrm>
            <a:off x="1772625" y="2889475"/>
            <a:ext cx="4510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accent6"/>
                </a:solidFill>
                <a:latin typeface="Calibri"/>
                <a:ea typeface="Calibri"/>
                <a:cs typeface="Calibri"/>
                <a:sym typeface="Calibri"/>
              </a:rPr>
              <a:t>Teen Link</a:t>
            </a:r>
            <a:endParaRPr sz="1800" dirty="0">
              <a:solidFill>
                <a:schemeClr val="accent6"/>
              </a:solidFill>
              <a:latin typeface="Calibri"/>
              <a:ea typeface="Calibri"/>
              <a:cs typeface="Calibri"/>
              <a:sym typeface="Calibri"/>
            </a:endParaRPr>
          </a:p>
        </p:txBody>
      </p:sp>
      <p:sp>
        <p:nvSpPr>
          <p:cNvPr id="268" name="Google Shape;268;p20"/>
          <p:cNvSpPr txBox="1"/>
          <p:nvPr/>
        </p:nvSpPr>
        <p:spPr>
          <a:xfrm>
            <a:off x="4438130" y="2968270"/>
            <a:ext cx="1767361"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0099A8"/>
                </a:solidFill>
                <a:latin typeface="Calibri"/>
                <a:ea typeface="Calibri"/>
                <a:cs typeface="Calibri"/>
                <a:sym typeface="Calibri"/>
              </a:rPr>
              <a:t>Parents! </a:t>
            </a:r>
            <a:endParaRPr sz="2000" dirty="0">
              <a:solidFill>
                <a:srgbClr val="0099A8"/>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C08EEB3D-263D-4367-9B31-DD12E2335C31}"/>
              </a:ext>
            </a:extLst>
          </p:cNvPr>
          <p:cNvSpPr/>
          <p:nvPr/>
        </p:nvSpPr>
        <p:spPr>
          <a:xfrm>
            <a:off x="6583451" y="5365045"/>
            <a:ext cx="4818948" cy="461665"/>
          </a:xfrm>
          <a:prstGeom prst="rect">
            <a:avLst/>
          </a:prstGeom>
        </p:spPr>
        <p:txBody>
          <a:bodyPr wrap="none">
            <a:spAutoFit/>
          </a:bodyPr>
          <a:lstStyle/>
          <a:p>
            <a:pPr lvl="0"/>
            <a:r>
              <a:rPr lang="en-US" sz="2400" dirty="0">
                <a:solidFill>
                  <a:schemeClr val="accent6"/>
                </a:solidFill>
                <a:latin typeface="Calibri"/>
                <a:ea typeface="Calibri"/>
                <a:cs typeface="Calibri"/>
                <a:sym typeface="Calibri"/>
              </a:rPr>
              <a:t>Aunts, uncles, cousins, grandparents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20"/>
          <p:cNvSpPr/>
          <p:nvPr/>
        </p:nvSpPr>
        <p:spPr>
          <a:xfrm>
            <a:off x="2644483" y="556732"/>
            <a:ext cx="7980845"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04882"/>
                </a:solidFill>
                <a:latin typeface="Twentieth Century"/>
                <a:ea typeface="Twentieth Century"/>
                <a:cs typeface="Twentieth Century"/>
                <a:sym typeface="Twentieth Century"/>
              </a:rPr>
              <a:t>Where to turn for </a:t>
            </a:r>
            <a:endParaRPr sz="1400" b="0" i="0" u="none" strike="noStrike" cap="none">
              <a:solidFill>
                <a:srgbClr val="000000"/>
              </a:solidFill>
              <a:latin typeface="Arial"/>
              <a:ea typeface="Arial"/>
              <a:cs typeface="Arial"/>
              <a:sym typeface="Arial"/>
            </a:endParaRPr>
          </a:p>
        </p:txBody>
      </p:sp>
      <p:sp>
        <p:nvSpPr>
          <p:cNvPr id="261" name="Google Shape;261;p20"/>
          <p:cNvSpPr/>
          <p:nvPr/>
        </p:nvSpPr>
        <p:spPr>
          <a:xfrm>
            <a:off x="3137325" y="1572395"/>
            <a:ext cx="699516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dirty="0">
                <a:solidFill>
                  <a:srgbClr val="FF0000"/>
                </a:solidFill>
                <a:latin typeface="Calibri"/>
                <a:ea typeface="Calibri"/>
                <a:cs typeface="Calibri"/>
                <a:sym typeface="Calibri"/>
              </a:rPr>
              <a:t>Help</a:t>
            </a:r>
            <a:endParaRPr sz="1400" b="0" i="0" u="none" strike="noStrike" cap="none" dirty="0">
              <a:solidFill>
                <a:srgbClr val="FF0000"/>
              </a:solidFill>
              <a:sym typeface="Arial"/>
            </a:endParaRPr>
          </a:p>
        </p:txBody>
      </p:sp>
      <p:sp>
        <p:nvSpPr>
          <p:cNvPr id="262" name="Google Shape;262;p20"/>
          <p:cNvSpPr txBox="1"/>
          <p:nvPr/>
        </p:nvSpPr>
        <p:spPr>
          <a:xfrm>
            <a:off x="4895850" y="5933525"/>
            <a:ext cx="451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rgbClr val="F1C232"/>
                </a:solidFill>
                <a:latin typeface="Calibri"/>
                <a:ea typeface="Calibri"/>
                <a:cs typeface="Calibri"/>
                <a:sym typeface="Calibri"/>
              </a:rPr>
              <a:t>Friend’s parents or older siblings</a:t>
            </a:r>
            <a:endParaRPr sz="1800" dirty="0">
              <a:latin typeface="Calibri"/>
              <a:ea typeface="Calibri"/>
              <a:cs typeface="Calibri"/>
              <a:sym typeface="Calibri"/>
            </a:endParaRPr>
          </a:p>
        </p:txBody>
      </p:sp>
      <p:sp>
        <p:nvSpPr>
          <p:cNvPr id="263" name="Google Shape;263;p20"/>
          <p:cNvSpPr txBox="1"/>
          <p:nvPr/>
        </p:nvSpPr>
        <p:spPr>
          <a:xfrm>
            <a:off x="688625" y="3784200"/>
            <a:ext cx="4774800" cy="4770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accent2"/>
                </a:solidFill>
                <a:latin typeface="Calibri"/>
                <a:ea typeface="Calibri"/>
                <a:cs typeface="Calibri"/>
                <a:sym typeface="Calibri"/>
              </a:rPr>
              <a:t>NAMI Eastside Youth Ambassador Team</a:t>
            </a:r>
            <a:endParaRPr sz="1900" dirty="0">
              <a:solidFill>
                <a:schemeClr val="accent2"/>
              </a:solidFill>
              <a:latin typeface="Calibri"/>
              <a:ea typeface="Calibri"/>
              <a:cs typeface="Calibri"/>
              <a:sym typeface="Calibri"/>
            </a:endParaRPr>
          </a:p>
        </p:txBody>
      </p:sp>
      <p:sp>
        <p:nvSpPr>
          <p:cNvPr id="264" name="Google Shape;264;p20"/>
          <p:cNvSpPr txBox="1"/>
          <p:nvPr/>
        </p:nvSpPr>
        <p:spPr>
          <a:xfrm>
            <a:off x="7087325" y="3074275"/>
            <a:ext cx="3811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0070C0"/>
                </a:solidFill>
                <a:latin typeface="Calibri"/>
                <a:ea typeface="Calibri"/>
                <a:cs typeface="Calibri"/>
                <a:sym typeface="Calibri"/>
              </a:rPr>
              <a:t>Mental Health Clubs</a:t>
            </a:r>
            <a:endParaRPr sz="2400" dirty="0">
              <a:latin typeface="Calibri"/>
              <a:ea typeface="Calibri"/>
              <a:cs typeface="Calibri"/>
              <a:sym typeface="Calibri"/>
            </a:endParaRPr>
          </a:p>
        </p:txBody>
      </p:sp>
      <p:sp>
        <p:nvSpPr>
          <p:cNvPr id="265" name="Google Shape;265;p20"/>
          <p:cNvSpPr txBox="1"/>
          <p:nvPr/>
        </p:nvSpPr>
        <p:spPr>
          <a:xfrm>
            <a:off x="5994525" y="3999600"/>
            <a:ext cx="50142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solidFill>
                  <a:srgbClr val="C00000"/>
                </a:solidFill>
                <a:latin typeface="Calibri"/>
                <a:ea typeface="Calibri"/>
                <a:cs typeface="Calibri"/>
                <a:sym typeface="Calibri"/>
              </a:rPr>
              <a:t>Therapy (Grief counseling)</a:t>
            </a:r>
            <a:endParaRPr sz="2100" dirty="0">
              <a:solidFill>
                <a:srgbClr val="C00000"/>
              </a:solidFill>
              <a:latin typeface="Calibri"/>
              <a:ea typeface="Calibri"/>
              <a:cs typeface="Calibri"/>
              <a:sym typeface="Calibri"/>
            </a:endParaRPr>
          </a:p>
        </p:txBody>
      </p:sp>
      <p:sp>
        <p:nvSpPr>
          <p:cNvPr id="266" name="Google Shape;266;p20"/>
          <p:cNvSpPr txBox="1"/>
          <p:nvPr/>
        </p:nvSpPr>
        <p:spPr>
          <a:xfrm>
            <a:off x="556575" y="4945450"/>
            <a:ext cx="6942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674EA7"/>
                </a:solidFill>
                <a:latin typeface="Calibri"/>
                <a:ea typeface="Calibri"/>
                <a:cs typeface="Calibri"/>
                <a:sym typeface="Calibri"/>
              </a:rPr>
              <a:t>School counselors, teachers, principal – identify your person</a:t>
            </a:r>
            <a:endParaRPr sz="2000" dirty="0">
              <a:solidFill>
                <a:srgbClr val="674EA7"/>
              </a:solidFill>
              <a:latin typeface="Calibri"/>
              <a:ea typeface="Calibri"/>
              <a:cs typeface="Calibri"/>
              <a:sym typeface="Calibri"/>
            </a:endParaRPr>
          </a:p>
        </p:txBody>
      </p:sp>
      <p:sp>
        <p:nvSpPr>
          <p:cNvPr id="267" name="Google Shape;267;p20"/>
          <p:cNvSpPr txBox="1"/>
          <p:nvPr/>
        </p:nvSpPr>
        <p:spPr>
          <a:xfrm>
            <a:off x="1772625" y="2889475"/>
            <a:ext cx="4510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accent6"/>
                </a:solidFill>
                <a:latin typeface="Calibri"/>
                <a:ea typeface="Calibri"/>
                <a:cs typeface="Calibri"/>
                <a:sym typeface="Calibri"/>
              </a:rPr>
              <a:t>Teen Link</a:t>
            </a:r>
            <a:endParaRPr sz="1800" dirty="0">
              <a:solidFill>
                <a:schemeClr val="accent6"/>
              </a:solidFill>
              <a:latin typeface="Calibri"/>
              <a:ea typeface="Calibri"/>
              <a:cs typeface="Calibri"/>
              <a:sym typeface="Calibri"/>
            </a:endParaRPr>
          </a:p>
        </p:txBody>
      </p:sp>
      <p:sp>
        <p:nvSpPr>
          <p:cNvPr id="268" name="Google Shape;268;p20"/>
          <p:cNvSpPr txBox="1"/>
          <p:nvPr/>
        </p:nvSpPr>
        <p:spPr>
          <a:xfrm>
            <a:off x="4438130" y="2968270"/>
            <a:ext cx="1767361"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0099A8"/>
                </a:solidFill>
                <a:latin typeface="Calibri"/>
                <a:ea typeface="Calibri"/>
                <a:cs typeface="Calibri"/>
                <a:sym typeface="Calibri"/>
              </a:rPr>
              <a:t>Parents! </a:t>
            </a:r>
            <a:endParaRPr sz="2000" dirty="0">
              <a:solidFill>
                <a:srgbClr val="0099A8"/>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C08EEB3D-263D-4367-9B31-DD12E2335C31}"/>
              </a:ext>
            </a:extLst>
          </p:cNvPr>
          <p:cNvSpPr/>
          <p:nvPr/>
        </p:nvSpPr>
        <p:spPr>
          <a:xfrm>
            <a:off x="6583451" y="5365045"/>
            <a:ext cx="4818948" cy="461665"/>
          </a:xfrm>
          <a:prstGeom prst="rect">
            <a:avLst/>
          </a:prstGeom>
        </p:spPr>
        <p:txBody>
          <a:bodyPr wrap="none">
            <a:spAutoFit/>
          </a:bodyPr>
          <a:lstStyle/>
          <a:p>
            <a:pPr lvl="0"/>
            <a:r>
              <a:rPr lang="en-US" sz="2400" dirty="0">
                <a:solidFill>
                  <a:schemeClr val="accent6"/>
                </a:solidFill>
                <a:latin typeface="Calibri"/>
                <a:ea typeface="Calibri"/>
                <a:cs typeface="Calibri"/>
                <a:sym typeface="Calibri"/>
              </a:rPr>
              <a:t>Aunts, uncles, cousins, grandparents </a:t>
            </a:r>
          </a:p>
        </p:txBody>
      </p:sp>
      <p:pic>
        <p:nvPicPr>
          <p:cNvPr id="4" name="Picture 3">
            <a:extLst>
              <a:ext uri="{FF2B5EF4-FFF2-40B4-BE49-F238E27FC236}">
                <a16:creationId xmlns:a16="http://schemas.microsoft.com/office/drawing/2014/main" id="{545E10C9-08E1-48B7-8F77-1FD1E3D2B7CA}"/>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1504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pic>
        <p:nvPicPr>
          <p:cNvPr id="6" name="Picture 5">
            <a:extLst>
              <a:ext uri="{FF2B5EF4-FFF2-40B4-BE49-F238E27FC236}">
                <a16:creationId xmlns:a16="http://schemas.microsoft.com/office/drawing/2014/main" id="{E006F33F-914C-480C-A35F-16B31FCDEEEB}"/>
              </a:ext>
            </a:extLst>
          </p:cNvPr>
          <p:cNvPicPr>
            <a:picLocks noChangeAspect="1"/>
          </p:cNvPicPr>
          <p:nvPr/>
        </p:nvPicPr>
        <p:blipFill>
          <a:blip r:embed="rId4"/>
          <a:stretch>
            <a:fillRect/>
          </a:stretch>
        </p:blipFill>
        <p:spPr>
          <a:xfrm>
            <a:off x="3671697" y="0"/>
            <a:ext cx="4848606" cy="6858000"/>
          </a:xfrm>
          <a:prstGeom prst="rect">
            <a:avLst/>
          </a:prstGeom>
        </p:spPr>
      </p:pic>
    </p:spTree>
    <p:extLst>
      <p:ext uri="{BB962C8B-B14F-4D97-AF65-F5344CB8AC3E}">
        <p14:creationId xmlns:p14="http://schemas.microsoft.com/office/powerpoint/2010/main" val="3903474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20"/>
          <p:cNvSpPr/>
          <p:nvPr/>
        </p:nvSpPr>
        <p:spPr>
          <a:xfrm>
            <a:off x="2644483" y="556732"/>
            <a:ext cx="7980845"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304882"/>
                </a:solidFill>
                <a:latin typeface="Twentieth Century"/>
                <a:ea typeface="Twentieth Century"/>
                <a:cs typeface="Twentieth Century"/>
                <a:sym typeface="Twentieth Century"/>
              </a:rPr>
              <a:t>What’s Next?</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85ABA1F-0A91-4A83-BB8A-980BAEEA0EF6}"/>
              </a:ext>
            </a:extLst>
          </p:cNvPr>
          <p:cNvSpPr txBox="1"/>
          <p:nvPr/>
        </p:nvSpPr>
        <p:spPr>
          <a:xfrm>
            <a:off x="2929631" y="1917577"/>
            <a:ext cx="7244179" cy="4616648"/>
          </a:xfrm>
          <a:prstGeom prst="rect">
            <a:avLst/>
          </a:prstGeom>
          <a:noFill/>
        </p:spPr>
        <p:txBody>
          <a:bodyPr wrap="square" rtlCol="0">
            <a:spAutoFit/>
          </a:bodyPr>
          <a:lstStyle/>
          <a:p>
            <a:r>
              <a:rPr lang="en-US" sz="2800" dirty="0"/>
              <a:t>Who is your trusted adult?  Don’t know?  Let’s find you one!</a:t>
            </a:r>
          </a:p>
          <a:p>
            <a:endParaRPr lang="en-US" sz="2800" dirty="0"/>
          </a:p>
          <a:p>
            <a:r>
              <a:rPr lang="en-US" sz="2800" dirty="0"/>
              <a:t>Fill out your questionnaire</a:t>
            </a:r>
          </a:p>
          <a:p>
            <a:endParaRPr lang="en-US" sz="2800" dirty="0"/>
          </a:p>
          <a:p>
            <a:r>
              <a:rPr lang="en-US" sz="2800" dirty="0"/>
              <a:t>Start conversations </a:t>
            </a:r>
          </a:p>
          <a:p>
            <a:endParaRPr lang="en-US" sz="2800" dirty="0"/>
          </a:p>
          <a:p>
            <a:r>
              <a:rPr lang="en-US" sz="2800" dirty="0"/>
              <a:t>Follow us Instagram!  </a:t>
            </a:r>
            <a:r>
              <a:rPr lang="en-US" sz="2800" dirty="0" err="1"/>
              <a:t>NAMIEastside_Youth</a:t>
            </a:r>
            <a:r>
              <a:rPr lang="en-US" sz="2800" dirty="0"/>
              <a:t> </a:t>
            </a:r>
          </a:p>
          <a:p>
            <a:endParaRPr lang="en-US" dirty="0"/>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386313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
        <p:nvSpPr>
          <p:cNvPr id="260" name="Google Shape;260;p20"/>
          <p:cNvSpPr/>
          <p:nvPr/>
        </p:nvSpPr>
        <p:spPr>
          <a:xfrm>
            <a:off x="2644483" y="556732"/>
            <a:ext cx="7980845"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304882"/>
                </a:solidFill>
                <a:latin typeface="Twentieth Century"/>
                <a:ea typeface="Twentieth Century"/>
                <a:cs typeface="Twentieth Century"/>
                <a:sym typeface="Twentieth Century"/>
              </a:rPr>
              <a:t>What’s Next?</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85ABA1F-0A91-4A83-BB8A-980BAEEA0EF6}"/>
              </a:ext>
            </a:extLst>
          </p:cNvPr>
          <p:cNvSpPr txBox="1"/>
          <p:nvPr/>
        </p:nvSpPr>
        <p:spPr>
          <a:xfrm>
            <a:off x="2929631" y="1917577"/>
            <a:ext cx="7244179" cy="2893100"/>
          </a:xfrm>
          <a:prstGeom prst="rect">
            <a:avLst/>
          </a:prstGeom>
          <a:noFill/>
        </p:spPr>
        <p:txBody>
          <a:bodyPr wrap="square" rtlCol="0">
            <a:spAutoFit/>
          </a:bodyPr>
          <a:lstStyle/>
          <a:p>
            <a:r>
              <a:rPr lang="en-US" dirty="0"/>
              <a:t>Who is your trusted adult?  Don’t know?  Let’s find you one!</a:t>
            </a:r>
          </a:p>
          <a:p>
            <a:endParaRPr lang="en-US" dirty="0"/>
          </a:p>
          <a:p>
            <a:r>
              <a:rPr lang="en-US" dirty="0"/>
              <a:t>Fill out your questionnaire</a:t>
            </a:r>
          </a:p>
          <a:p>
            <a:endParaRPr lang="en-US" dirty="0"/>
          </a:p>
          <a:p>
            <a:r>
              <a:rPr lang="en-US" dirty="0"/>
              <a:t>Start conversations </a:t>
            </a:r>
          </a:p>
          <a:p>
            <a:endParaRPr lang="en-US" dirty="0"/>
          </a:p>
          <a:p>
            <a:r>
              <a:rPr lang="en-US" dirty="0"/>
              <a:t>Address misconceptions:  Grief is forever, teens don’t really experience it, stats on grief. </a:t>
            </a:r>
          </a:p>
          <a:p>
            <a:r>
              <a:rPr lang="en-US" dirty="0"/>
              <a:t>Follow us Instagram!  </a:t>
            </a:r>
            <a:r>
              <a:rPr lang="en-US" dirty="0" err="1"/>
              <a:t>NAMIEastside_Youth</a:t>
            </a:r>
            <a:r>
              <a:rPr lang="en-US" dirty="0"/>
              <a:t> </a:t>
            </a:r>
          </a:p>
          <a:p>
            <a:endParaRPr lang="en-US" dirty="0"/>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3381795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14"/>
          <p:cNvSpPr/>
          <p:nvPr/>
        </p:nvSpPr>
        <p:spPr>
          <a:xfrm>
            <a:off x="2644483" y="556732"/>
            <a:ext cx="9733372"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04882"/>
                </a:solidFill>
                <a:latin typeface="Twentieth Century"/>
                <a:ea typeface="Twentieth Century"/>
                <a:cs typeface="Twentieth Century"/>
                <a:sym typeface="Twentieth Century"/>
              </a:rPr>
              <a:t>Allie Clark</a:t>
            </a:r>
            <a:endParaRPr sz="1400" b="0" i="0" u="none" strike="noStrike" cap="none">
              <a:solidFill>
                <a:srgbClr val="000000"/>
              </a:solidFill>
              <a:latin typeface="Arial"/>
              <a:ea typeface="Arial"/>
              <a:cs typeface="Arial"/>
              <a:sym typeface="Arial"/>
            </a:endParaRPr>
          </a:p>
        </p:txBody>
      </p:sp>
      <p:sp>
        <p:nvSpPr>
          <p:cNvPr id="129" name="Google Shape;129;p14"/>
          <p:cNvSpPr txBox="1"/>
          <p:nvPr/>
        </p:nvSpPr>
        <p:spPr>
          <a:xfrm>
            <a:off x="5009075" y="1905525"/>
            <a:ext cx="5565600" cy="42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100"/>
              </a:spcBef>
              <a:spcAft>
                <a:spcPts val="0"/>
              </a:spcAft>
              <a:buNone/>
            </a:pPr>
            <a:r>
              <a:rPr lang="en-US" sz="1500" dirty="0">
                <a:solidFill>
                  <a:schemeClr val="dk1"/>
                </a:solidFill>
              </a:rPr>
              <a:t>Allie Clark is a Senior at Issaquah High School. </a:t>
            </a:r>
            <a:r>
              <a:rPr lang="en-US" sz="1800" dirty="0">
                <a:solidFill>
                  <a:schemeClr val="dk1"/>
                </a:solidFill>
              </a:rPr>
              <a:t> </a:t>
            </a:r>
            <a:endParaRPr sz="1800" dirty="0">
              <a:solidFill>
                <a:schemeClr val="dk1"/>
              </a:solidFill>
            </a:endParaRPr>
          </a:p>
          <a:p>
            <a:pPr marL="0" lvl="0" indent="0" algn="l" rtl="0">
              <a:lnSpc>
                <a:spcPct val="115000"/>
              </a:lnSpc>
              <a:spcBef>
                <a:spcPts val="2100"/>
              </a:spcBef>
              <a:spcAft>
                <a:spcPts val="0"/>
              </a:spcAft>
              <a:buNone/>
            </a:pPr>
            <a:r>
              <a:rPr lang="en-US" sz="1500" dirty="0">
                <a:solidFill>
                  <a:schemeClr val="dk1"/>
                </a:solidFill>
              </a:rPr>
              <a:t>2022 Mental Health Hero nominee </a:t>
            </a:r>
            <a:endParaRPr sz="1500" dirty="0">
              <a:solidFill>
                <a:schemeClr val="dk1"/>
              </a:solidFill>
            </a:endParaRPr>
          </a:p>
          <a:p>
            <a:pPr marL="0" lvl="0" indent="0" algn="l" rtl="0">
              <a:lnSpc>
                <a:spcPct val="115000"/>
              </a:lnSpc>
              <a:spcBef>
                <a:spcPts val="2100"/>
              </a:spcBef>
              <a:spcAft>
                <a:spcPts val="0"/>
              </a:spcAft>
              <a:buNone/>
            </a:pPr>
            <a:r>
              <a:rPr lang="en-US" sz="1500" dirty="0">
                <a:solidFill>
                  <a:schemeClr val="dk1"/>
                </a:solidFill>
              </a:rPr>
              <a:t>A founding Youth Ambassador, and part of the inspiration for this program’s creation.  Youth spokesperson and first official intern. </a:t>
            </a:r>
            <a:endParaRPr sz="1500" dirty="0">
              <a:solidFill>
                <a:schemeClr val="dk1"/>
              </a:solidFill>
            </a:endParaRPr>
          </a:p>
          <a:p>
            <a:pPr marL="0" lvl="0" indent="0" algn="l" rtl="0">
              <a:lnSpc>
                <a:spcPct val="115000"/>
              </a:lnSpc>
              <a:spcBef>
                <a:spcPts val="2100"/>
              </a:spcBef>
              <a:spcAft>
                <a:spcPts val="0"/>
              </a:spcAft>
              <a:buNone/>
            </a:pPr>
            <a:r>
              <a:rPr lang="en-US" sz="1500" dirty="0">
                <a:solidFill>
                  <a:schemeClr val="dk1"/>
                </a:solidFill>
              </a:rPr>
              <a:t>She works tirelessly to promote empathy and end the stigma surrounding mental health.  </a:t>
            </a:r>
            <a:endParaRPr sz="1500" dirty="0">
              <a:solidFill>
                <a:schemeClr val="dk1"/>
              </a:solidFill>
            </a:endParaRPr>
          </a:p>
          <a:p>
            <a:pPr marL="0" lvl="0" indent="0" algn="l" rtl="0">
              <a:lnSpc>
                <a:spcPct val="115000"/>
              </a:lnSpc>
              <a:spcBef>
                <a:spcPts val="2100"/>
              </a:spcBef>
              <a:spcAft>
                <a:spcPts val="0"/>
              </a:spcAft>
              <a:buNone/>
            </a:pPr>
            <a:r>
              <a:rPr lang="en-US" sz="1500" dirty="0">
                <a:solidFill>
                  <a:schemeClr val="dk1"/>
                </a:solidFill>
              </a:rPr>
              <a:t>She has had her own struggles with anxiety, and can now use that experience to fuel her efforts for mental health advocacy.  </a:t>
            </a:r>
            <a:endParaRPr sz="1500" dirty="0">
              <a:solidFill>
                <a:schemeClr val="dk1"/>
              </a:solidFill>
            </a:endParaRPr>
          </a:p>
          <a:p>
            <a:pPr marL="0" lvl="0" indent="0" algn="l" rtl="0">
              <a:lnSpc>
                <a:spcPct val="115000"/>
              </a:lnSpc>
              <a:spcBef>
                <a:spcPts val="2100"/>
              </a:spcBef>
              <a:spcAft>
                <a:spcPts val="2100"/>
              </a:spcAft>
              <a:buNone/>
            </a:pPr>
            <a:r>
              <a:rPr lang="en-US" sz="1500" dirty="0">
                <a:solidFill>
                  <a:schemeClr val="dk1"/>
                </a:solidFill>
              </a:rPr>
              <a:t>She also recently received her certification for Teen Mental Health First Aid and Cope2Thrive.  </a:t>
            </a:r>
            <a:endParaRPr sz="1500" dirty="0">
              <a:solidFill>
                <a:schemeClr val="dk1"/>
              </a:solidFill>
            </a:endParaRPr>
          </a:p>
        </p:txBody>
      </p:sp>
      <p:pic>
        <p:nvPicPr>
          <p:cNvPr id="130" name="Google Shape;130;p14"/>
          <p:cNvPicPr preferRelativeResize="0"/>
          <p:nvPr/>
        </p:nvPicPr>
        <p:blipFill>
          <a:blip r:embed="rId4">
            <a:alphaModFix/>
          </a:blip>
          <a:stretch>
            <a:fillRect/>
          </a:stretch>
        </p:blipFill>
        <p:spPr>
          <a:xfrm>
            <a:off x="1018800" y="2281561"/>
            <a:ext cx="3437790" cy="38797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5"/>
          <p:cNvSpPr/>
          <p:nvPr/>
        </p:nvSpPr>
        <p:spPr>
          <a:xfrm>
            <a:off x="2644483" y="556732"/>
            <a:ext cx="9733372"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04882"/>
                </a:solidFill>
                <a:latin typeface="Twentieth Century"/>
                <a:ea typeface="Twentieth Century"/>
                <a:cs typeface="Twentieth Century"/>
                <a:sym typeface="Twentieth Century"/>
              </a:rPr>
              <a:t>Alec Yildir</a:t>
            </a:r>
            <a:r>
              <a:rPr lang="en-US" sz="6000" b="1">
                <a:solidFill>
                  <a:srgbClr val="304882"/>
                </a:solidFill>
                <a:latin typeface="Twentieth Century"/>
                <a:ea typeface="Twentieth Century"/>
                <a:cs typeface="Twentieth Century"/>
                <a:sym typeface="Twentieth Century"/>
              </a:rPr>
              <a:t>i</a:t>
            </a:r>
            <a:r>
              <a:rPr lang="en-US" sz="6000" b="1" i="0" u="none" strike="noStrike" cap="none">
                <a:solidFill>
                  <a:srgbClr val="304882"/>
                </a:solidFill>
                <a:latin typeface="Twentieth Century"/>
                <a:ea typeface="Twentieth Century"/>
                <a:cs typeface="Twentieth Century"/>
                <a:sym typeface="Twentieth Century"/>
              </a:rPr>
              <a:t>m</a:t>
            </a:r>
            <a:endParaRPr sz="6000" b="1" i="0" u="none" strike="noStrike" cap="none">
              <a:solidFill>
                <a:srgbClr val="304882"/>
              </a:solidFill>
              <a:latin typeface="Twentieth Century"/>
              <a:ea typeface="Twentieth Century"/>
              <a:cs typeface="Twentieth Century"/>
              <a:sym typeface="Twentieth Century"/>
            </a:endParaRPr>
          </a:p>
        </p:txBody>
      </p:sp>
      <p:pic>
        <p:nvPicPr>
          <p:cNvPr id="137" name="Google Shape;137;p15"/>
          <p:cNvPicPr preferRelativeResize="0"/>
          <p:nvPr/>
        </p:nvPicPr>
        <p:blipFill>
          <a:blip r:embed="rId4">
            <a:alphaModFix/>
          </a:blip>
          <a:stretch>
            <a:fillRect/>
          </a:stretch>
        </p:blipFill>
        <p:spPr>
          <a:xfrm>
            <a:off x="795200" y="1834600"/>
            <a:ext cx="3018574" cy="4527850"/>
          </a:xfrm>
          <a:prstGeom prst="rect">
            <a:avLst/>
          </a:prstGeom>
          <a:noFill/>
          <a:ln>
            <a:noFill/>
          </a:ln>
        </p:spPr>
      </p:pic>
      <p:sp>
        <p:nvSpPr>
          <p:cNvPr id="138" name="Google Shape;138;p15"/>
          <p:cNvSpPr txBox="1"/>
          <p:nvPr/>
        </p:nvSpPr>
        <p:spPr>
          <a:xfrm>
            <a:off x="4924175" y="2056450"/>
            <a:ext cx="57921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dirty="0">
                <a:latin typeface="Calibri"/>
                <a:ea typeface="Calibri"/>
                <a:cs typeface="Calibri"/>
                <a:sym typeface="Calibri"/>
              </a:rPr>
              <a:t>A Senior at Issaquah High School.  </a:t>
            </a:r>
            <a:endParaRPr sz="2100" dirty="0">
              <a:latin typeface="Calibri"/>
              <a:ea typeface="Calibri"/>
              <a:cs typeface="Calibri"/>
              <a:sym typeface="Calibri"/>
            </a:endParaRPr>
          </a:p>
          <a:p>
            <a:pPr marL="0" lvl="0" indent="0" algn="l" rtl="0">
              <a:spcBef>
                <a:spcPts val="0"/>
              </a:spcBef>
              <a:spcAft>
                <a:spcPts val="0"/>
              </a:spcAft>
              <a:buNone/>
            </a:pPr>
            <a:endParaRPr sz="2100" dirty="0">
              <a:latin typeface="Calibri"/>
              <a:ea typeface="Calibri"/>
              <a:cs typeface="Calibri"/>
              <a:sym typeface="Calibri"/>
            </a:endParaRPr>
          </a:p>
          <a:p>
            <a:pPr marL="0" lvl="0" indent="0" algn="l" rtl="0">
              <a:spcBef>
                <a:spcPts val="0"/>
              </a:spcBef>
              <a:spcAft>
                <a:spcPts val="0"/>
              </a:spcAft>
              <a:buNone/>
            </a:pPr>
            <a:r>
              <a:rPr lang="en-US" sz="2100" dirty="0">
                <a:latin typeface="Calibri"/>
                <a:ea typeface="Calibri"/>
                <a:cs typeface="Calibri"/>
                <a:sym typeface="Calibri"/>
              </a:rPr>
              <a:t>Alec is hoping to address, validate, and offer unconditional support for all of his peers who may be struggling. </a:t>
            </a:r>
            <a:endParaRPr sz="2100" dirty="0">
              <a:latin typeface="Calibri"/>
              <a:ea typeface="Calibri"/>
              <a:cs typeface="Calibri"/>
              <a:sym typeface="Calibri"/>
            </a:endParaRPr>
          </a:p>
          <a:p>
            <a:pPr marL="0" lvl="0" indent="0" algn="l" rtl="0">
              <a:spcBef>
                <a:spcPts val="0"/>
              </a:spcBef>
              <a:spcAft>
                <a:spcPts val="0"/>
              </a:spcAft>
              <a:buNone/>
            </a:pPr>
            <a:endParaRPr sz="2100" dirty="0">
              <a:latin typeface="Calibri"/>
              <a:ea typeface="Calibri"/>
              <a:cs typeface="Calibri"/>
              <a:sym typeface="Calibri"/>
            </a:endParaRPr>
          </a:p>
          <a:p>
            <a:pPr marL="0" lvl="0" indent="0" algn="l" rtl="0">
              <a:spcBef>
                <a:spcPts val="0"/>
              </a:spcBef>
              <a:spcAft>
                <a:spcPts val="0"/>
              </a:spcAft>
              <a:buNone/>
            </a:pPr>
            <a:r>
              <a:rPr lang="en-US" sz="2100" dirty="0">
                <a:latin typeface="Calibri"/>
                <a:ea typeface="Calibri"/>
                <a:cs typeface="Calibri"/>
                <a:sym typeface="Calibri"/>
              </a:rPr>
              <a:t>Involved with Psychology Club, and has a passion for learning things intuitively. </a:t>
            </a:r>
            <a:endParaRPr sz="2100"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5"/>
          <p:cNvSpPr/>
          <p:nvPr/>
        </p:nvSpPr>
        <p:spPr>
          <a:xfrm>
            <a:off x="2644483" y="556732"/>
            <a:ext cx="9733372" cy="101566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a:solidFill>
                  <a:srgbClr val="304882"/>
                </a:solidFill>
                <a:latin typeface="Twentieth Century"/>
                <a:ea typeface="Twentieth Century"/>
                <a:cs typeface="Twentieth Century"/>
                <a:sym typeface="Twentieth Century"/>
              </a:rPr>
              <a:t>Special thanks to </a:t>
            </a:r>
            <a:r>
              <a:rPr lang="en-US" sz="6000" b="1" i="0" u="none" strike="noStrike" cap="none" dirty="0" err="1">
                <a:solidFill>
                  <a:srgbClr val="304882"/>
                </a:solidFill>
                <a:latin typeface="Twentieth Century"/>
                <a:ea typeface="Twentieth Century"/>
                <a:cs typeface="Twentieth Century"/>
                <a:sym typeface="Twentieth Century"/>
              </a:rPr>
              <a:t>Taanvi</a:t>
            </a:r>
            <a:endParaRPr sz="6000" b="1" i="0" u="none" strike="noStrike" cap="none" dirty="0">
              <a:solidFill>
                <a:srgbClr val="304882"/>
              </a:solidFill>
              <a:latin typeface="Twentieth Century"/>
              <a:ea typeface="Twentieth Century"/>
              <a:cs typeface="Twentieth Century"/>
              <a:sym typeface="Twentieth Century"/>
            </a:endParaRPr>
          </a:p>
        </p:txBody>
      </p:sp>
      <p:pic>
        <p:nvPicPr>
          <p:cNvPr id="3" name="Picture 2">
            <a:extLst>
              <a:ext uri="{FF2B5EF4-FFF2-40B4-BE49-F238E27FC236}">
                <a16:creationId xmlns:a16="http://schemas.microsoft.com/office/drawing/2014/main" id="{871FF51B-5655-4F36-805F-1DC5912F2518}"/>
              </a:ext>
            </a:extLst>
          </p:cNvPr>
          <p:cNvPicPr>
            <a:picLocks noChangeAspect="1"/>
          </p:cNvPicPr>
          <p:nvPr/>
        </p:nvPicPr>
        <p:blipFill>
          <a:blip r:embed="rId4"/>
          <a:stretch>
            <a:fillRect/>
          </a:stretch>
        </p:blipFill>
        <p:spPr>
          <a:xfrm>
            <a:off x="138384" y="1154096"/>
            <a:ext cx="3988724" cy="5641759"/>
          </a:xfrm>
          <a:prstGeom prst="rect">
            <a:avLst/>
          </a:prstGeom>
        </p:spPr>
      </p:pic>
      <p:pic>
        <p:nvPicPr>
          <p:cNvPr id="5" name="Picture 4">
            <a:extLst>
              <a:ext uri="{FF2B5EF4-FFF2-40B4-BE49-F238E27FC236}">
                <a16:creationId xmlns:a16="http://schemas.microsoft.com/office/drawing/2014/main" id="{1CDC756D-9C85-45D8-A408-92888C22B632}"/>
              </a:ext>
            </a:extLst>
          </p:cNvPr>
          <p:cNvPicPr>
            <a:picLocks noChangeAspect="1"/>
          </p:cNvPicPr>
          <p:nvPr/>
        </p:nvPicPr>
        <p:blipFill>
          <a:blip r:embed="rId5"/>
          <a:stretch>
            <a:fillRect/>
          </a:stretch>
        </p:blipFill>
        <p:spPr>
          <a:xfrm>
            <a:off x="5861706" y="3429000"/>
            <a:ext cx="3060352" cy="2818515"/>
          </a:xfrm>
          <a:prstGeom prst="rect">
            <a:avLst/>
          </a:prstGeom>
        </p:spPr>
      </p:pic>
      <p:sp>
        <p:nvSpPr>
          <p:cNvPr id="6" name="TextBox 5">
            <a:extLst>
              <a:ext uri="{FF2B5EF4-FFF2-40B4-BE49-F238E27FC236}">
                <a16:creationId xmlns:a16="http://schemas.microsoft.com/office/drawing/2014/main" id="{3531C93F-C26D-4B7F-A710-DDCF2A4D9157}"/>
              </a:ext>
            </a:extLst>
          </p:cNvPr>
          <p:cNvSpPr txBox="1"/>
          <p:nvPr/>
        </p:nvSpPr>
        <p:spPr>
          <a:xfrm>
            <a:off x="3923930" y="1908699"/>
            <a:ext cx="6676008" cy="1477328"/>
          </a:xfrm>
          <a:prstGeom prst="rect">
            <a:avLst/>
          </a:prstGeom>
          <a:noFill/>
        </p:spPr>
        <p:txBody>
          <a:bodyPr wrap="square" rtlCol="0">
            <a:spAutoFit/>
          </a:bodyPr>
          <a:lstStyle/>
          <a:p>
            <a:r>
              <a:rPr lang="en-US" sz="1800" dirty="0"/>
              <a:t>13 year old 8</a:t>
            </a:r>
            <a:r>
              <a:rPr lang="en-US" sz="1800" baseline="30000" dirty="0"/>
              <a:t>th</a:t>
            </a:r>
            <a:r>
              <a:rPr lang="en-US" sz="1800" dirty="0"/>
              <a:t> grader at Kenmore Middle School</a:t>
            </a:r>
          </a:p>
          <a:p>
            <a:r>
              <a:rPr lang="en-US" sz="1800" dirty="0"/>
              <a:t>Youth Ambassador</a:t>
            </a:r>
          </a:p>
          <a:p>
            <a:r>
              <a:rPr lang="en-US" sz="1800" dirty="0"/>
              <a:t>Mental Health Hero Nominee</a:t>
            </a:r>
          </a:p>
          <a:p>
            <a:r>
              <a:rPr lang="en-US" sz="1800" dirty="0"/>
              <a:t>Best selling author</a:t>
            </a:r>
          </a:p>
          <a:p>
            <a:r>
              <a:rPr lang="en-US" sz="1800" dirty="0"/>
              <a:t>NAMI Eastside Youth Ambassador!</a:t>
            </a:r>
          </a:p>
        </p:txBody>
      </p:sp>
    </p:spTree>
    <p:extLst>
      <p:ext uri="{BB962C8B-B14F-4D97-AF65-F5344CB8AC3E}">
        <p14:creationId xmlns:p14="http://schemas.microsoft.com/office/powerpoint/2010/main" val="366201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1028" name="Picture 4" descr="http://1.bp.blogspot.com/-9KdzaXgyXVg/VIM0ZEnTGqI/AAAAAAAAA9I/VSirutMLalw/s1600/Inside-Out-Character%2Bposters-Banner.jpg">
            <a:extLst>
              <a:ext uri="{FF2B5EF4-FFF2-40B4-BE49-F238E27FC236}">
                <a16:creationId xmlns:a16="http://schemas.microsoft.com/office/drawing/2014/main" id="{75DE3890-609F-4B6E-81AA-46154096F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200" y="0"/>
            <a:ext cx="64516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43"/>
        <p:cNvGrpSpPr/>
        <p:nvPr/>
      </p:nvGrpSpPr>
      <p:grpSpPr>
        <a:xfrm>
          <a:off x="0" y="0"/>
          <a:ext cx="0" cy="0"/>
          <a:chOff x="0" y="0"/>
          <a:chExt cx="0" cy="0"/>
        </a:xfrm>
      </p:grpSpPr>
      <p:pic>
        <p:nvPicPr>
          <p:cNvPr id="3" name="Online Media 2" title="Inside Out - Official US Trailer">
            <a:hlinkClick r:id="" action="ppaction://media"/>
            <a:extLst>
              <a:ext uri="{FF2B5EF4-FFF2-40B4-BE49-F238E27FC236}">
                <a16:creationId xmlns:a16="http://schemas.microsoft.com/office/drawing/2014/main" id="{2F12C728-2EA9-414C-B51A-A3C7C102CCEA}"/>
              </a:ext>
            </a:extLst>
          </p:cNvPr>
          <p:cNvPicPr>
            <a:picLocks noRot="1" noChangeAspect="1"/>
          </p:cNvPicPr>
          <p:nvPr>
            <a:videoFile r:link="rId1"/>
          </p:nvPr>
        </p:nvPicPr>
        <p:blipFill>
          <a:blip r:embed="rId5"/>
          <a:stretch>
            <a:fillRect/>
          </a:stretch>
        </p:blipFill>
        <p:spPr>
          <a:xfrm>
            <a:off x="1491449" y="838940"/>
            <a:ext cx="8504807" cy="4783954"/>
          </a:xfrm>
          <a:prstGeom prst="rect">
            <a:avLst/>
          </a:prstGeom>
        </p:spPr>
      </p:pic>
      <p:sp>
        <p:nvSpPr>
          <p:cNvPr id="4" name="Rectangle 3">
            <a:extLst>
              <a:ext uri="{FF2B5EF4-FFF2-40B4-BE49-F238E27FC236}">
                <a16:creationId xmlns:a16="http://schemas.microsoft.com/office/drawing/2014/main" id="{0FA855C4-EDFB-4823-B693-708014E04443}"/>
              </a:ext>
            </a:extLst>
          </p:cNvPr>
          <p:cNvSpPr/>
          <p:nvPr/>
        </p:nvSpPr>
        <p:spPr>
          <a:xfrm>
            <a:off x="3435254" y="5947290"/>
            <a:ext cx="4273927" cy="523220"/>
          </a:xfrm>
          <a:prstGeom prst="rect">
            <a:avLst/>
          </a:prstGeom>
        </p:spPr>
        <p:txBody>
          <a:bodyPr wrap="none">
            <a:spAutoFit/>
          </a:bodyPr>
          <a:lstStyle/>
          <a:p>
            <a:r>
              <a:rPr lang="en-US" dirty="0">
                <a:hlinkClick r:id="rId6"/>
              </a:rPr>
              <a:t>https://www.youtube.com/watch?v=yRUAzGQ3nSY</a:t>
            </a:r>
            <a:endParaRPr lang="en-US" dirty="0"/>
          </a:p>
          <a:p>
            <a:endParaRPr lang="en-US" dirty="0"/>
          </a:p>
        </p:txBody>
      </p:sp>
    </p:spTree>
    <p:extLst>
      <p:ext uri="{BB962C8B-B14F-4D97-AF65-F5344CB8AC3E}">
        <p14:creationId xmlns:p14="http://schemas.microsoft.com/office/powerpoint/2010/main" val="2202344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2" name="Rectangle 1">
            <a:extLst>
              <a:ext uri="{FF2B5EF4-FFF2-40B4-BE49-F238E27FC236}">
                <a16:creationId xmlns:a16="http://schemas.microsoft.com/office/drawing/2014/main" id="{B529D541-E05C-4B16-A981-A7E52A33BE00}"/>
              </a:ext>
            </a:extLst>
          </p:cNvPr>
          <p:cNvSpPr/>
          <p:nvPr/>
        </p:nvSpPr>
        <p:spPr>
          <a:xfrm>
            <a:off x="6249879" y="1518080"/>
            <a:ext cx="4261281" cy="4154984"/>
          </a:xfrm>
          <a:prstGeom prst="rect">
            <a:avLst/>
          </a:prstGeom>
        </p:spPr>
        <p:txBody>
          <a:bodyPr wrap="square">
            <a:spAutoFit/>
          </a:bodyPr>
          <a:lstStyle/>
          <a:p>
            <a:r>
              <a:rPr lang="en-US" sz="2400" dirty="0">
                <a:solidFill>
                  <a:srgbClr val="4D5156"/>
                </a:solidFill>
                <a:latin typeface="Roboto"/>
              </a:rPr>
              <a:t>Joy's goal has always been to make sure Riley stays joyful. She is lighthearted, optimistic, and determined to find the fun in every situation. Joy sees challenges in Riley's life as opportunities and the less happy moments as hiccups on the way back to something great. As long as Riley is happy, so is Joy.</a:t>
            </a:r>
            <a:endParaRPr lang="en-US" sz="2400" dirty="0"/>
          </a:p>
        </p:txBody>
      </p:sp>
      <p:pic>
        <p:nvPicPr>
          <p:cNvPr id="11266" name="Picture 2" descr="https://images.hdqwalls.com/download/joy-in-inside-out-movie-wide-2932x2932.jpg">
            <a:extLst>
              <a:ext uri="{FF2B5EF4-FFF2-40B4-BE49-F238E27FC236}">
                <a16:creationId xmlns:a16="http://schemas.microsoft.com/office/drawing/2014/main" id="{5A98F84B-BA29-4B38-8D78-800C1C4C1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897" y="1518080"/>
            <a:ext cx="4416641" cy="44166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54226B-A3BF-4676-A991-D002518E68AC}"/>
              </a:ext>
            </a:extLst>
          </p:cNvPr>
          <p:cNvSpPr/>
          <p:nvPr/>
        </p:nvSpPr>
        <p:spPr>
          <a:xfrm>
            <a:off x="7286451" y="525976"/>
            <a:ext cx="156966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JOY</a:t>
            </a:r>
          </a:p>
        </p:txBody>
      </p:sp>
    </p:spTree>
    <p:extLst>
      <p:ext uri="{BB962C8B-B14F-4D97-AF65-F5344CB8AC3E}">
        <p14:creationId xmlns:p14="http://schemas.microsoft.com/office/powerpoint/2010/main" val="30729100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86E3E25E504B41A0A5A54E57CE9EA8" ma:contentTypeVersion="18" ma:contentTypeDescription="Create a new document." ma:contentTypeScope="" ma:versionID="38a5282aee34dc06996f09ece81d30e6">
  <xsd:schema xmlns:xsd="http://www.w3.org/2001/XMLSchema" xmlns:xs="http://www.w3.org/2001/XMLSchema" xmlns:p="http://schemas.microsoft.com/office/2006/metadata/properties" xmlns:ns2="7031be10-b49e-4093-bd3b-e679bf1d96ab" xmlns:ns3="6b3a4213-b19a-4593-b82f-a2b5c231f171" targetNamespace="http://schemas.microsoft.com/office/2006/metadata/properties" ma:root="true" ma:fieldsID="606fb3e38d1827483353ceb7d5cea8db" ns2:_="" ns3:_="">
    <xsd:import namespace="7031be10-b49e-4093-bd3b-e679bf1d96ab"/>
    <xsd:import namespace="6b3a4213-b19a-4593-b82f-a2b5c231f1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1be10-b49e-4093-bd3b-e679bf1d96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d565706-e3e1-483a-a179-329ed24312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b3a4213-b19a-4593-b82f-a2b5c231f1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dc746f4-4098-4ec1-ab81-67865fd6d8ba}" ma:internalName="TaxCatchAll" ma:showField="CatchAllData" ma:web="6b3a4213-b19a-4593-b82f-a2b5c231f1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b3a4213-b19a-4593-b82f-a2b5c231f171"/>
    <lcf76f155ced4ddcb4097134ff3c332f xmlns="7031be10-b49e-4093-bd3b-e679bf1d96a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F9D471-0715-4960-B360-C0EB9233FB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31be10-b49e-4093-bd3b-e679bf1d96ab"/>
    <ds:schemaRef ds:uri="6b3a4213-b19a-4593-b82f-a2b5c231f1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586564-8009-4B71-8AB9-91FDE62AF9B8}">
  <ds:schemaRefs>
    <ds:schemaRef ds:uri="http://schemas.openxmlformats.org/package/2006/metadata/core-properties"/>
    <ds:schemaRef ds:uri="http://www.w3.org/XML/1998/namespace"/>
    <ds:schemaRef ds:uri="http://purl.org/dc/terms/"/>
    <ds:schemaRef ds:uri="http://schemas.microsoft.com/office/2006/documentManagement/types"/>
    <ds:schemaRef ds:uri="http://purl.org/dc/dcmitype/"/>
    <ds:schemaRef ds:uri="http://purl.org/dc/elements/1.1/"/>
    <ds:schemaRef ds:uri="7031be10-b49e-4093-bd3b-e679bf1d96ab"/>
    <ds:schemaRef ds:uri="http://schemas.microsoft.com/office/infopath/2007/PartnerControls"/>
    <ds:schemaRef ds:uri="6b3a4213-b19a-4593-b82f-a2b5c231f171"/>
    <ds:schemaRef ds:uri="http://schemas.microsoft.com/office/2006/metadata/properties"/>
  </ds:schemaRefs>
</ds:datastoreItem>
</file>

<file path=customXml/itemProps3.xml><?xml version="1.0" encoding="utf-8"?>
<ds:datastoreItem xmlns:ds="http://schemas.openxmlformats.org/officeDocument/2006/customXml" ds:itemID="{DFD4720D-8951-4D9A-A410-1705869F8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3536</TotalTime>
  <Words>1316</Words>
  <Application>Microsoft Office PowerPoint</Application>
  <PresentationFormat>Widescreen</PresentationFormat>
  <Paragraphs>230</Paragraphs>
  <Slides>37</Slides>
  <Notes>37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Bradley Hand ITC</vt:lpstr>
      <vt:lpstr>Calibri</vt:lpstr>
      <vt:lpstr>Arial</vt:lpstr>
      <vt:lpstr>Roboto</vt:lpstr>
      <vt:lpstr>Twentieth Century</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Ayan</dc:creator>
  <cp:lastModifiedBy>Barbie Collins Young</cp:lastModifiedBy>
  <cp:revision>14</cp:revision>
  <dcterms:created xsi:type="dcterms:W3CDTF">2021-03-25T21:42:21Z</dcterms:created>
  <dcterms:modified xsi:type="dcterms:W3CDTF">2022-11-07T04:20:17Z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0x010100C686E3E25E504B41A0A5A54E57CE9EA8</vt:lpwstr>
  </property>
  <property fmtid="{D5CDD505-2E9C-101B-9397-08002B2CF9AE}" pid="3" name="MediaServiceImageTags">
    <vt:lpwstr/>
  </property>
</Properties>
</file>